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16" r:id="rId1"/>
    <p:sldMasterId id="2147483648" r:id="rId2"/>
    <p:sldMasterId id="2147483706" r:id="rId3"/>
  </p:sldMasterIdLst>
  <p:notesMasterIdLst>
    <p:notesMasterId r:id="rId56"/>
  </p:notesMasterIdLst>
  <p:handoutMasterIdLst>
    <p:handoutMasterId r:id="rId57"/>
  </p:handoutMasterIdLst>
  <p:sldIdLst>
    <p:sldId id="343" r:id="rId4"/>
    <p:sldId id="342" r:id="rId5"/>
    <p:sldId id="308" r:id="rId6"/>
    <p:sldId id="303" r:id="rId7"/>
    <p:sldId id="299" r:id="rId8"/>
    <p:sldId id="270" r:id="rId9"/>
    <p:sldId id="276" r:id="rId10"/>
    <p:sldId id="275" r:id="rId11"/>
    <p:sldId id="278" r:id="rId12"/>
    <p:sldId id="277" r:id="rId13"/>
    <p:sldId id="297" r:id="rId14"/>
    <p:sldId id="269" r:id="rId15"/>
    <p:sldId id="296" r:id="rId16"/>
    <p:sldId id="258" r:id="rId17"/>
    <p:sldId id="324" r:id="rId18"/>
    <p:sldId id="259" r:id="rId19"/>
    <p:sldId id="305" r:id="rId20"/>
    <p:sldId id="260" r:id="rId21"/>
    <p:sldId id="329" r:id="rId22"/>
    <p:sldId id="325" r:id="rId23"/>
    <p:sldId id="338" r:id="rId24"/>
    <p:sldId id="301" r:id="rId25"/>
    <p:sldId id="339" r:id="rId26"/>
    <p:sldId id="286" r:id="rId27"/>
    <p:sldId id="302" r:id="rId28"/>
    <p:sldId id="311" r:id="rId29"/>
    <p:sldId id="312" r:id="rId30"/>
    <p:sldId id="280" r:id="rId31"/>
    <p:sldId id="298" r:id="rId32"/>
    <p:sldId id="323" r:id="rId33"/>
    <p:sldId id="330" r:id="rId34"/>
    <p:sldId id="272" r:id="rId35"/>
    <p:sldId id="326" r:id="rId36"/>
    <p:sldId id="273" r:id="rId37"/>
    <p:sldId id="274" r:id="rId38"/>
    <p:sldId id="331" r:id="rId39"/>
    <p:sldId id="261" r:id="rId40"/>
    <p:sldId id="266" r:id="rId41"/>
    <p:sldId id="262" r:id="rId42"/>
    <p:sldId id="265" r:id="rId43"/>
    <p:sldId id="264" r:id="rId44"/>
    <p:sldId id="267" r:id="rId45"/>
    <p:sldId id="268" r:id="rId46"/>
    <p:sldId id="332" r:id="rId47"/>
    <p:sldId id="263" r:id="rId48"/>
    <p:sldId id="320" r:id="rId49"/>
    <p:sldId id="321" r:id="rId50"/>
    <p:sldId id="322" r:id="rId51"/>
    <p:sldId id="328" r:id="rId52"/>
    <p:sldId id="344" r:id="rId53"/>
    <p:sldId id="345" r:id="rId54"/>
    <p:sldId id="307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24E86A"/>
    <a:srgbClr val="45C1A4"/>
    <a:srgbClr val="0E7FB7"/>
    <a:srgbClr val="4BACC6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2" autoAdjust="0"/>
    <p:restoredTop sz="94598" autoAdjust="0"/>
  </p:normalViewPr>
  <p:slideViewPr>
    <p:cSldViewPr>
      <p:cViewPr>
        <p:scale>
          <a:sx n="80" d="100"/>
          <a:sy n="80" d="100"/>
        </p:scale>
        <p:origin x="-912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3" y="156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7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4BACC6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4345794392523402E-2"/>
          <c:y val="0.15623721881390601"/>
          <c:w val="0.94852024922118405"/>
          <c:h val="0.72147239263803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9D533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4BACC6"/>
              </a:solidFill>
            </c:spPr>
          </c:dPt>
          <c:dPt>
            <c:idx val="2"/>
            <c:invertIfNegative val="0"/>
            <c:bubble3D val="0"/>
            <c:spPr>
              <a:solidFill>
                <a:srgbClr val="45C1A4"/>
              </a:solidFill>
            </c:spPr>
          </c:dPt>
          <c:dPt>
            <c:idx val="3"/>
            <c:invertIfNegative val="0"/>
            <c:bubble3D val="0"/>
            <c:spPr>
              <a:solidFill>
                <a:srgbClr val="8064A2"/>
              </a:solidFill>
            </c:spPr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  <c:pt idx="3">
                  <c:v>D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BACC6">
                <a:alpha val="7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B9D533">
                  <a:alpha val="70000"/>
                </a:srgbClr>
              </a:solidFill>
            </c:spPr>
          </c:dPt>
          <c:dPt>
            <c:idx val="2"/>
            <c:invertIfNegative val="0"/>
            <c:bubble3D val="0"/>
            <c:spPr>
              <a:solidFill>
                <a:srgbClr val="45C1A4">
                  <a:alpha val="70000"/>
                </a:srgbClr>
              </a:solidFill>
            </c:spPr>
          </c:dPt>
          <c:dPt>
            <c:idx val="3"/>
            <c:invertIfNegative val="0"/>
            <c:bubble3D val="0"/>
            <c:spPr>
              <a:solidFill>
                <a:srgbClr val="8064A2">
                  <a:alpha val="70000"/>
                </a:srgbClr>
              </a:solidFill>
            </c:spPr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  <c:pt idx="3">
                  <c:v>D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9D533">
                <a:alpha val="30000"/>
              </a:srgb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4BACC6">
                  <a:alpha val="30000"/>
                </a:srgbClr>
              </a:solidFill>
            </c:spPr>
          </c:dPt>
          <c:dPt>
            <c:idx val="2"/>
            <c:invertIfNegative val="0"/>
            <c:bubble3D val="0"/>
            <c:spPr>
              <a:solidFill>
                <a:srgbClr val="45C1A4">
                  <a:alpha val="30000"/>
                </a:srgbClr>
              </a:solidFill>
            </c:spPr>
          </c:dPt>
          <c:dPt>
            <c:idx val="3"/>
            <c:invertIfNegative val="0"/>
            <c:bubble3D val="0"/>
            <c:spPr>
              <a:solidFill>
                <a:srgbClr val="8064A2">
                  <a:alpha val="30000"/>
                </a:srgbClr>
              </a:solidFill>
            </c:spPr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  <c:pt idx="3">
                  <c:v>D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170176"/>
        <c:axId val="59176064"/>
      </c:barChart>
      <c:catAx>
        <c:axId val="591701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Bebas Neue" pitchFamily="34" charset="0"/>
              </a:defRPr>
            </a:pPr>
            <a:endParaRPr lang="ko-KR"/>
          </a:p>
        </c:txPr>
        <c:crossAx val="59176064"/>
        <c:crosses val="autoZero"/>
        <c:auto val="1"/>
        <c:lblAlgn val="ctr"/>
        <c:lblOffset val="100"/>
        <c:noMultiLvlLbl val="0"/>
      </c:catAx>
      <c:valAx>
        <c:axId val="591760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Bebas Neue" pitchFamily="34" charset="0"/>
              </a:defRPr>
            </a:pPr>
            <a:endParaRPr lang="ko-KR"/>
          </a:p>
        </c:txPr>
        <c:crossAx val="5917017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92716535433072"/>
          <c:y val="5.907988736507274E-2"/>
          <c:w val="0.6501458880139982"/>
          <c:h val="0.775008343327944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4BACC6">
                  <a:alpha val="70000"/>
                </a:srgbClr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rgbClr val="45C1A4">
                  <a:alpha val="70000"/>
                </a:srgbClr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0E7FB7">
                  <a:alpha val="69000"/>
                </a:srgbClr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rgbClr val="B9D533">
                  <a:alpha val="70000"/>
                </a:srgbClr>
              </a:solidFill>
              <a:ln cap="rnd">
                <a:solidFill>
                  <a:schemeClr val="bg1"/>
                </a:solidFill>
                <a:round/>
              </a:ln>
            </c:spPr>
          </c:dPt>
          <c:dLbls>
            <c:dLbl>
              <c:idx val="0"/>
              <c:layout>
                <c:manualLayout>
                  <c:x val="-0.1713248031496063"/>
                  <c:y val="-1.311336496845179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4538648293963255"/>
                  <c:y val="-6.700187724878761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1178521434820647"/>
                  <c:y val="0.1034948114929342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5.4605971128608925E-2"/>
                  <c:y val="0.138245033112582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Bebas Neue" pitchFamily="34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1A</c:v>
                </c:pt>
                <c:pt idx="1">
                  <c:v>2B</c:v>
                </c:pt>
                <c:pt idx="2">
                  <c:v>3C</c:v>
                </c:pt>
                <c:pt idx="3">
                  <c:v>4D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3.2</c:v>
                </c:pt>
                <c:pt idx="2">
                  <c:v>2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b"/>
      <c:layout/>
      <c:overlay val="0"/>
      <c:txPr>
        <a:bodyPr/>
        <a:lstStyle/>
        <a:p>
          <a:pPr>
            <a:defRPr sz="1400">
              <a:latin typeface="Bebas Neue" pitchFamily="34" charset="0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4BACC6"/>
              </a:solidFill>
            </a:ln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19050">
                <a:solidFill>
                  <a:srgbClr val="4BACC6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  <c:pt idx="3">
                  <c:v>D 4</c:v>
                </c:pt>
                <c:pt idx="4">
                  <c:v>E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B9D533"/>
              </a:solidFill>
            </a:ln>
          </c:spPr>
          <c:marker>
            <c:symbol val="circle"/>
            <c:size val="7"/>
            <c:spPr>
              <a:solidFill>
                <a:srgbClr val="B9D533"/>
              </a:solidFill>
              <a:ln w="19050">
                <a:solidFill>
                  <a:srgbClr val="B9D533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  <c:pt idx="3">
                  <c:v>D 4</c:v>
                </c:pt>
                <c:pt idx="4">
                  <c:v>E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245504"/>
        <c:axId val="60247424"/>
      </c:lineChart>
      <c:catAx>
        <c:axId val="602455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rgbClr val="595959"/>
                </a:solidFill>
                <a:latin typeface="Bebas Neue" pitchFamily="34" charset="0"/>
              </a:defRPr>
            </a:pPr>
            <a:endParaRPr lang="ko-KR"/>
          </a:p>
        </c:txPr>
        <c:crossAx val="60247424"/>
        <c:crosses val="autoZero"/>
        <c:auto val="1"/>
        <c:lblAlgn val="ctr"/>
        <c:lblOffset val="100"/>
        <c:noMultiLvlLbl val="0"/>
      </c:catAx>
      <c:valAx>
        <c:axId val="602474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</a:defRPr>
            </a:pPr>
            <a:endParaRPr lang="ko-KR"/>
          </a:p>
        </c:txPr>
        <c:crossAx val="60245504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45C1A4"/>
              </a:solidFill>
            </c:spPr>
          </c:dPt>
          <c:dPt>
            <c:idx val="1"/>
            <c:bubble3D val="0"/>
            <c:spPr>
              <a:pattFill prst="ltDnDiag">
                <a:fgClr>
                  <a:sysClr val="window" lastClr="FFFFFF">
                    <a:lumMod val="65000"/>
                  </a:sysClr>
                </a:fgClr>
                <a:bgClr>
                  <a:sysClr val="window" lastClr="FFFFFF">
                    <a:lumMod val="95000"/>
                  </a:sys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</c:v>
                </c:pt>
                <c:pt idx="1">
                  <c:v>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0E7FB7"/>
              </a:solidFill>
            </c:spPr>
          </c:dPt>
          <c:dPt>
            <c:idx val="1"/>
            <c:bubble3D val="0"/>
            <c:spPr>
              <a:pattFill prst="ltDnDiag">
                <a:fgClr>
                  <a:sysClr val="window" lastClr="FFFFFF">
                    <a:lumMod val="65000"/>
                  </a:sysClr>
                </a:fgClr>
                <a:bgClr>
                  <a:sysClr val="window" lastClr="FFFFFF">
                    <a:lumMod val="95000"/>
                  </a:sys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B9D533"/>
              </a:solidFill>
            </c:spPr>
          </c:dPt>
          <c:dPt>
            <c:idx val="1"/>
            <c:bubble3D val="0"/>
            <c:spPr>
              <a:pattFill prst="ltDnDiag">
                <a:fgClr>
                  <a:sysClr val="window" lastClr="FFFFFF">
                    <a:lumMod val="65000"/>
                  </a:sysClr>
                </a:fgClr>
                <a:bgClr>
                  <a:sysClr val="window" lastClr="FFFFFF">
                    <a:lumMod val="95000"/>
                  </a:sys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4BACC6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45C1A4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0E7FB7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B9D533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BACC6">
                <a:alpha val="80000"/>
              </a:srgb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9D533">
                <a:alpha val="80000"/>
              </a:srgb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A 1</c:v>
                </c:pt>
                <c:pt idx="1">
                  <c:v>B 2</c:v>
                </c:pt>
                <c:pt idx="2">
                  <c:v>C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107200"/>
        <c:axId val="59108736"/>
      </c:barChart>
      <c:catAx>
        <c:axId val="5910720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65000"/>
                  </a:schemeClr>
                </a:solidFill>
                <a:latin typeface="Bebas Neue" pitchFamily="34" charset="0"/>
              </a:defRPr>
            </a:pPr>
            <a:endParaRPr lang="ko-KR"/>
          </a:p>
        </c:txPr>
        <c:crossAx val="59108736"/>
        <c:crosses val="autoZero"/>
        <c:auto val="1"/>
        <c:lblAlgn val="ctr"/>
        <c:lblOffset val="100"/>
        <c:noMultiLvlLbl val="0"/>
      </c:catAx>
      <c:valAx>
        <c:axId val="591087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65000"/>
                  </a:schemeClr>
                </a:solidFill>
                <a:latin typeface="Bebas Neue" pitchFamily="34" charset="0"/>
              </a:defRPr>
            </a:pPr>
            <a:endParaRPr lang="ko-KR"/>
          </a:p>
        </c:txPr>
        <c:crossAx val="59107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rgbClr val="45C1A4">
            <a:alpha val="40000"/>
          </a:srgbClr>
        </a:solidFill>
        <a:ln>
          <a:solidFill>
            <a:schemeClr val="bg1">
              <a:lumMod val="95000"/>
            </a:schemeClr>
          </a:solidFill>
        </a:ln>
      </dgm:spPr>
      <dgm:t>
        <a:bodyPr anchor="b"/>
        <a:lstStyle/>
        <a:p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836F7C9-E0EB-4435-A48F-78CCA5C677FD}">
      <dgm:prSet phldrT="[Text]" custT="1"/>
      <dgm:spPr>
        <a:solidFill>
          <a:srgbClr val="45C1A4">
            <a:alpha val="50000"/>
          </a:srgbClr>
        </a:solidFill>
        <a:ln>
          <a:solidFill>
            <a:schemeClr val="bg1">
              <a:lumMod val="95000"/>
            </a:schemeClr>
          </a:solidFill>
        </a:ln>
      </dgm:spPr>
      <dgm:t>
        <a:bodyPr anchor="b"/>
        <a:lstStyle/>
        <a:p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0988B41C-78E4-4E00-9C30-DBD95A231B01}" type="par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61D5205-4FE7-47EC-B86F-48DF3EA1EDA5}" type="sib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rgbClr val="45C1A4">
            <a:alpha val="65000"/>
          </a:srgbClr>
        </a:solidFill>
        <a:ln>
          <a:solidFill>
            <a:schemeClr val="bg1">
              <a:lumMod val="95000"/>
            </a:schemeClr>
          </a:solidFill>
        </a:ln>
      </dgm:spPr>
      <dgm:t>
        <a:bodyPr anchor="b"/>
        <a:lstStyle/>
        <a:p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53563D61-A301-4644-8AE7-FCAFDA9A58AB}">
      <dgm:prSet phldrT="[Text]" custT="1"/>
      <dgm:spPr>
        <a:solidFill>
          <a:srgbClr val="45C1A4">
            <a:alpha val="80000"/>
          </a:srgbClr>
        </a:solidFill>
        <a:ln>
          <a:solidFill>
            <a:schemeClr val="bg1">
              <a:lumMod val="95000"/>
            </a:schemeClr>
          </a:solidFill>
        </a:ln>
      </dgm:spPr>
      <dgm:t>
        <a:bodyPr anchor="b"/>
        <a:lstStyle/>
        <a:p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4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60323EE-B859-4184-88BB-62221AE106AB}" type="par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426A8813-506E-429E-87DB-53AA3F5535D1}" type="sib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BC44171-365F-452D-AE92-EBE2E89770BA}">
      <dgm:prSet phldrT="[Text]" custT="1"/>
      <dgm:spPr>
        <a:solidFill>
          <a:srgbClr val="45C1A4"/>
        </a:solidFill>
        <a:ln>
          <a:solidFill>
            <a:schemeClr val="bg1">
              <a:lumMod val="95000"/>
            </a:schemeClr>
          </a:solidFill>
        </a:ln>
      </dgm:spPr>
      <dgm:t>
        <a:bodyPr anchor="b"/>
        <a:lstStyle/>
        <a:p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5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679D3FA-0101-42D1-A23D-75BD8EF1DA28}" type="par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FF5F2014-EE5D-4FD1-9103-39F792365AE5}" type="sib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5" custScaleX="98552" custScaleY="139063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244971C4-5D8D-4652-8F85-F916B723CB58}" type="pres">
      <dgm:prSet presAssocID="{6836F7C9-E0EB-4435-A48F-78CCA5C677FD}" presName="Name8" presStyleCnt="0"/>
      <dgm:spPr/>
    </dgm:pt>
    <dgm:pt modelId="{42E29582-A2E7-4B50-9BCC-2A8FCD67242D}" type="pres">
      <dgm:prSet presAssocID="{6836F7C9-E0EB-4435-A48F-78CCA5C677FD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3BB7BCD6-6108-4ED8-9046-A483C6EB8FD6}" type="pres">
      <dgm:prSet presAssocID="{6836F7C9-E0EB-4435-A48F-78CCA5C677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29C42FD2-6503-4F77-8487-9B33E0527141}" type="pres">
      <dgm:prSet presAssocID="{53563D61-A301-4644-8AE7-FCAFDA9A58AB}" presName="Name8" presStyleCnt="0"/>
      <dgm:spPr/>
    </dgm:pt>
    <dgm:pt modelId="{E6279944-4AC5-4561-B5D0-64EE0E57E695}" type="pres">
      <dgm:prSet presAssocID="{53563D61-A301-4644-8AE7-FCAFDA9A58AB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2E9D1362-172A-4369-8415-6E089FA67356}" type="pres">
      <dgm:prSet presAssocID="{53563D61-A301-4644-8AE7-FCAFDA9A58A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E55855A1-EC9E-41EF-AA5C-B0A6C62BC58F}" type="pres">
      <dgm:prSet presAssocID="{9BC44171-365F-452D-AE92-EBE2E89770BA}" presName="Name8" presStyleCnt="0"/>
      <dgm:spPr/>
    </dgm:pt>
    <dgm:pt modelId="{285279A8-A2FF-4704-92DF-4753853CE322}" type="pres">
      <dgm:prSet presAssocID="{9BC44171-365F-452D-AE92-EBE2E89770BA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48B1057C-5EDF-4EC8-9A6B-B059EB7B0F8E}" type="pres">
      <dgm:prSet presAssocID="{9BC44171-365F-452D-AE92-EBE2E89770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</dgm:ptLst>
  <dgm:cxnLst>
    <dgm:cxn modelId="{FD451775-87D5-46A6-8A20-A0E8E385BE91}" type="presOf" srcId="{53563D61-A301-4644-8AE7-FCAFDA9A58AB}" destId="{2E9D1362-172A-4369-8415-6E089FA67356}" srcOrd="1" destOrd="0" presId="urn:microsoft.com/office/officeart/2005/8/layout/pyramid1"/>
    <dgm:cxn modelId="{F5C409F8-50F4-46A3-8288-2B4AD1045042}" type="presOf" srcId="{6836F7C9-E0EB-4435-A48F-78CCA5C677FD}" destId="{42E29582-A2E7-4B50-9BCC-2A8FCD67242D}" srcOrd="0" destOrd="0" presId="urn:microsoft.com/office/officeart/2005/8/layout/pyramid1"/>
    <dgm:cxn modelId="{BBD38ECD-1A53-4E57-A4D7-6178649CF2B2}" type="presOf" srcId="{53563D61-A301-4644-8AE7-FCAFDA9A58AB}" destId="{E6279944-4AC5-4561-B5D0-64EE0E57E695}" srcOrd="0" destOrd="0" presId="urn:microsoft.com/office/officeart/2005/8/layout/pyramid1"/>
    <dgm:cxn modelId="{624CE427-08C8-48B6-9B14-8FCB25DF72E1}" type="presOf" srcId="{9D67B1F7-C4FF-4E1E-94F4-69209A4E7C47}" destId="{7E617F38-6BB2-4E03-8198-FF7E7F898924}" srcOrd="1" destOrd="0" presId="urn:microsoft.com/office/officeart/2005/8/layout/pyramid1"/>
    <dgm:cxn modelId="{15D8F364-6809-49BA-A228-EAE95F4BE6B9}" srcId="{28FD3D57-F3BB-4E5E-B091-1500A3C92E81}" destId="{9BC44171-365F-452D-AE92-EBE2E89770BA}" srcOrd="4" destOrd="0" parTransId="{7679D3FA-0101-42D1-A23D-75BD8EF1DA28}" sibTransId="{FF5F2014-EE5D-4FD1-9103-39F792365AE5}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728077B6-858C-456B-B1FC-0EE57C6AC4A1}" type="presOf" srcId="{9D67B1F7-C4FF-4E1E-94F4-69209A4E7C47}" destId="{753AA43A-5097-42D8-A3EF-20B11215D8F3}" srcOrd="0" destOrd="0" presId="urn:microsoft.com/office/officeart/2005/8/layout/pyramid1"/>
    <dgm:cxn modelId="{BF0A629A-650F-46A0-AC97-EF93EF297572}" type="presOf" srcId="{9BC44171-365F-452D-AE92-EBE2E89770BA}" destId="{285279A8-A2FF-4704-92DF-4753853CE322}" srcOrd="0" destOrd="0" presId="urn:microsoft.com/office/officeart/2005/8/layout/pyramid1"/>
    <dgm:cxn modelId="{93ECEAFC-9192-41E7-8A2E-ABC54AFFAF67}" type="presOf" srcId="{9BC44171-365F-452D-AE92-EBE2E89770BA}" destId="{48B1057C-5EDF-4EC8-9A6B-B059EB7B0F8E}" srcOrd="1" destOrd="0" presId="urn:microsoft.com/office/officeart/2005/8/layout/pyramid1"/>
    <dgm:cxn modelId="{F3697A49-7026-40CE-A2B9-71761A0223E3}" srcId="{28FD3D57-F3BB-4E5E-B091-1500A3C92E81}" destId="{53563D61-A301-4644-8AE7-FCAFDA9A58AB}" srcOrd="3" destOrd="0" parTransId="{B60323EE-B859-4184-88BB-62221AE106AB}" sibTransId="{426A8813-506E-429E-87DB-53AA3F5535D1}"/>
    <dgm:cxn modelId="{16AD1B25-67A7-493A-944E-D3A990A131EE}" type="presOf" srcId="{6836F7C9-E0EB-4435-A48F-78CCA5C677FD}" destId="{3BB7BCD6-6108-4ED8-9046-A483C6EB8FD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E1266FDE-4532-46D7-8E20-05114BDDBAB7}" type="presOf" srcId="{E924DC90-2427-4BE5-A522-6ACD4563EB45}" destId="{864F954D-81D4-4546-B08E-448FBA7A18FE}" srcOrd="0" destOrd="0" presId="urn:microsoft.com/office/officeart/2005/8/layout/pyramid1"/>
    <dgm:cxn modelId="{DB663190-66A0-4A41-A657-AB37ADC823C6}" type="presOf" srcId="{28FD3D57-F3BB-4E5E-B091-1500A3C92E81}" destId="{6346E340-6B27-47A2-93A8-AA7F0249167F}" srcOrd="0" destOrd="0" presId="urn:microsoft.com/office/officeart/2005/8/layout/pyramid1"/>
    <dgm:cxn modelId="{EF9A9122-8044-468D-886E-062D14862F0F}" type="presOf" srcId="{E924DC90-2427-4BE5-A522-6ACD4563EB45}" destId="{A8AE7F33-3372-4D78-96A6-FD2B204E9D9D}" srcOrd="1" destOrd="0" presId="urn:microsoft.com/office/officeart/2005/8/layout/pyramid1"/>
    <dgm:cxn modelId="{79DC17DB-5914-43D2-A061-D69151AEEA5A}" srcId="{28FD3D57-F3BB-4E5E-B091-1500A3C92E81}" destId="{6836F7C9-E0EB-4435-A48F-78CCA5C677FD}" srcOrd="1" destOrd="0" parTransId="{0988B41C-78E4-4E00-9C30-DBD95A231B01}" sibTransId="{B61D5205-4FE7-47EC-B86F-48DF3EA1EDA5}"/>
    <dgm:cxn modelId="{4011C37E-569A-47AB-8BC0-3F471A4BF2E7}" type="presParOf" srcId="{6346E340-6B27-47A2-93A8-AA7F0249167F}" destId="{8351BCDF-D287-464A-AB10-4261CFFC4E79}" srcOrd="0" destOrd="0" presId="urn:microsoft.com/office/officeart/2005/8/layout/pyramid1"/>
    <dgm:cxn modelId="{FF1F5257-F946-48B5-AFC1-36F5D2900FE7}" type="presParOf" srcId="{8351BCDF-D287-464A-AB10-4261CFFC4E79}" destId="{864F954D-81D4-4546-B08E-448FBA7A18FE}" srcOrd="0" destOrd="0" presId="urn:microsoft.com/office/officeart/2005/8/layout/pyramid1"/>
    <dgm:cxn modelId="{DE5FE50A-EE2D-45C4-8D91-A08065F59448}" type="presParOf" srcId="{8351BCDF-D287-464A-AB10-4261CFFC4E79}" destId="{A8AE7F33-3372-4D78-96A6-FD2B204E9D9D}" srcOrd="1" destOrd="0" presId="urn:microsoft.com/office/officeart/2005/8/layout/pyramid1"/>
    <dgm:cxn modelId="{B9CB1CE4-D944-4CB1-89D0-2B1AD5B4AD60}" type="presParOf" srcId="{6346E340-6B27-47A2-93A8-AA7F0249167F}" destId="{244971C4-5D8D-4652-8F85-F916B723CB58}" srcOrd="1" destOrd="0" presId="urn:microsoft.com/office/officeart/2005/8/layout/pyramid1"/>
    <dgm:cxn modelId="{6D28489C-5214-4BBB-A22B-C5A5255CFA92}" type="presParOf" srcId="{244971C4-5D8D-4652-8F85-F916B723CB58}" destId="{42E29582-A2E7-4B50-9BCC-2A8FCD67242D}" srcOrd="0" destOrd="0" presId="urn:microsoft.com/office/officeart/2005/8/layout/pyramid1"/>
    <dgm:cxn modelId="{2C583993-3C33-4D2F-A997-64A3EE472445}" type="presParOf" srcId="{244971C4-5D8D-4652-8F85-F916B723CB58}" destId="{3BB7BCD6-6108-4ED8-9046-A483C6EB8FD6}" srcOrd="1" destOrd="0" presId="urn:microsoft.com/office/officeart/2005/8/layout/pyramid1"/>
    <dgm:cxn modelId="{8163F4E2-D01A-44C4-80D8-547F347500EC}" type="presParOf" srcId="{6346E340-6B27-47A2-93A8-AA7F0249167F}" destId="{BF7100C5-692A-476D-9242-E6DE2BFA407E}" srcOrd="2" destOrd="0" presId="urn:microsoft.com/office/officeart/2005/8/layout/pyramid1"/>
    <dgm:cxn modelId="{3D1E810E-789B-4632-9F03-5FBFF34AAA4B}" type="presParOf" srcId="{BF7100C5-692A-476D-9242-E6DE2BFA407E}" destId="{753AA43A-5097-42D8-A3EF-20B11215D8F3}" srcOrd="0" destOrd="0" presId="urn:microsoft.com/office/officeart/2005/8/layout/pyramid1"/>
    <dgm:cxn modelId="{CFA7E572-5C89-4ABE-8C2C-D841EBCEA87B}" type="presParOf" srcId="{BF7100C5-692A-476D-9242-E6DE2BFA407E}" destId="{7E617F38-6BB2-4E03-8198-FF7E7F898924}" srcOrd="1" destOrd="0" presId="urn:microsoft.com/office/officeart/2005/8/layout/pyramid1"/>
    <dgm:cxn modelId="{8C0627FB-8CEA-4363-AC48-7FFBBC1858EB}" type="presParOf" srcId="{6346E340-6B27-47A2-93A8-AA7F0249167F}" destId="{29C42FD2-6503-4F77-8487-9B33E0527141}" srcOrd="3" destOrd="0" presId="urn:microsoft.com/office/officeart/2005/8/layout/pyramid1"/>
    <dgm:cxn modelId="{D77B2267-9CDF-4ABA-A2C2-D51145D7BFCD}" type="presParOf" srcId="{29C42FD2-6503-4F77-8487-9B33E0527141}" destId="{E6279944-4AC5-4561-B5D0-64EE0E57E695}" srcOrd="0" destOrd="0" presId="urn:microsoft.com/office/officeart/2005/8/layout/pyramid1"/>
    <dgm:cxn modelId="{28EFC576-85AD-4EBA-A08A-508E8E33B08B}" type="presParOf" srcId="{29C42FD2-6503-4F77-8487-9B33E0527141}" destId="{2E9D1362-172A-4369-8415-6E089FA67356}" srcOrd="1" destOrd="0" presId="urn:microsoft.com/office/officeart/2005/8/layout/pyramid1"/>
    <dgm:cxn modelId="{048E440E-9DB9-404A-B1FF-D85A35EB4422}" type="presParOf" srcId="{6346E340-6B27-47A2-93A8-AA7F0249167F}" destId="{E55855A1-EC9E-41EF-AA5C-B0A6C62BC58F}" srcOrd="4" destOrd="0" presId="urn:microsoft.com/office/officeart/2005/8/layout/pyramid1"/>
    <dgm:cxn modelId="{9F48E185-1059-464C-A353-DCAD27460DDE}" type="presParOf" srcId="{E55855A1-EC9E-41EF-AA5C-B0A6C62BC58F}" destId="{285279A8-A2FF-4704-92DF-4753853CE322}" srcOrd="0" destOrd="0" presId="urn:microsoft.com/office/officeart/2005/8/layout/pyramid1"/>
    <dgm:cxn modelId="{A0A8BC3E-842F-4057-8414-D2E8ED472084}" type="presParOf" srcId="{E55855A1-EC9E-41EF-AA5C-B0A6C62BC58F}" destId="{48B1057C-5EDF-4EC8-9A6B-B059EB7B0F8E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584178" y="0"/>
          <a:ext cx="1080115" cy="847624"/>
        </a:xfrm>
        <a:prstGeom prst="trapezoid">
          <a:avLst>
            <a:gd name="adj" fmla="val 64650"/>
          </a:avLst>
        </a:prstGeom>
        <a:solidFill>
          <a:srgbClr val="45C1A4">
            <a:alpha val="40000"/>
          </a:srgb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584178" y="0"/>
        <a:ext cx="1080115" cy="847624"/>
      </dsp:txXfrm>
    </dsp:sp>
    <dsp:sp modelId="{42E29582-A2E7-4B50-9BCC-2A8FCD67242D}">
      <dsp:nvSpPr>
        <dsp:cNvPr id="0" name=""/>
        <dsp:cNvSpPr/>
      </dsp:nvSpPr>
      <dsp:spPr>
        <a:xfrm>
          <a:off x="1182182" y="847624"/>
          <a:ext cx="1884107" cy="609525"/>
        </a:xfrm>
        <a:prstGeom prst="trapezoid">
          <a:avLst>
            <a:gd name="adj" fmla="val 64650"/>
          </a:avLst>
        </a:prstGeom>
        <a:solidFill>
          <a:srgbClr val="45C1A4">
            <a:alpha val="50000"/>
          </a:srgb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511901" y="847624"/>
        <a:ext cx="1224669" cy="609525"/>
      </dsp:txXfrm>
    </dsp:sp>
    <dsp:sp modelId="{753AA43A-5097-42D8-A3EF-20B11215D8F3}">
      <dsp:nvSpPr>
        <dsp:cNvPr id="0" name=""/>
        <dsp:cNvSpPr/>
      </dsp:nvSpPr>
      <dsp:spPr>
        <a:xfrm>
          <a:off x="788121" y="1457150"/>
          <a:ext cx="2672228" cy="609525"/>
        </a:xfrm>
        <a:prstGeom prst="trapezoid">
          <a:avLst>
            <a:gd name="adj" fmla="val 64650"/>
          </a:avLst>
        </a:prstGeom>
        <a:solidFill>
          <a:srgbClr val="45C1A4">
            <a:alpha val="65000"/>
          </a:srgb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255761" y="1457150"/>
        <a:ext cx="1736948" cy="609525"/>
      </dsp:txXfrm>
    </dsp:sp>
    <dsp:sp modelId="{E6279944-4AC5-4561-B5D0-64EE0E57E695}">
      <dsp:nvSpPr>
        <dsp:cNvPr id="0" name=""/>
        <dsp:cNvSpPr/>
      </dsp:nvSpPr>
      <dsp:spPr>
        <a:xfrm>
          <a:off x="394060" y="2066676"/>
          <a:ext cx="3460350" cy="609525"/>
        </a:xfrm>
        <a:prstGeom prst="trapezoid">
          <a:avLst>
            <a:gd name="adj" fmla="val 64650"/>
          </a:avLst>
        </a:prstGeom>
        <a:solidFill>
          <a:srgbClr val="45C1A4">
            <a:alpha val="80000"/>
          </a:srgb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4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999622" y="2066676"/>
        <a:ext cx="2249227" cy="609525"/>
      </dsp:txXfrm>
    </dsp:sp>
    <dsp:sp modelId="{285279A8-A2FF-4704-92DF-4753853CE322}">
      <dsp:nvSpPr>
        <dsp:cNvPr id="0" name=""/>
        <dsp:cNvSpPr/>
      </dsp:nvSpPr>
      <dsp:spPr>
        <a:xfrm>
          <a:off x="0" y="2676202"/>
          <a:ext cx="4248471" cy="609525"/>
        </a:xfrm>
        <a:prstGeom prst="trapezoid">
          <a:avLst>
            <a:gd name="adj" fmla="val 64650"/>
          </a:avLst>
        </a:prstGeom>
        <a:solidFill>
          <a:srgbClr val="45C1A4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5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743482" y="2676202"/>
        <a:ext cx="2761506" cy="60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65754-1F1B-4802-8A7C-B66303EBF64B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0DDF5-9A80-4D35-AFF8-CB5C43A8ED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64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DA420-3892-4CCA-BB8E-916301E02423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8E1C2-B9EF-451E-ADBD-E924197A5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28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8E1C2-B9EF-451E-ADBD-E924197A54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7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124744"/>
            <a:ext cx="9144000" cy="6480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 sz="4000" b="1" baseline="0">
                <a:solidFill>
                  <a:srgbClr val="4BACC6"/>
                </a:solidFill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lang="en-US" altLang="ko-KR" dirty="0" smtClean="0"/>
              <a:t>PRESENTATION </a:t>
            </a:r>
            <a:r>
              <a:rPr lang="en-US" altLang="ko-KR" dirty="0" smtClean="0"/>
              <a:t>TITLE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42" hasCustomPrompt="1"/>
          </p:nvPr>
        </p:nvSpPr>
        <p:spPr>
          <a:xfrm>
            <a:off x="0" y="177281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4BACC6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INSERT SUB TITLE</a:t>
            </a:r>
          </a:p>
        </p:txBody>
      </p:sp>
    </p:spTree>
    <p:extLst>
      <p:ext uri="{BB962C8B-B14F-4D97-AF65-F5344CB8AC3E}">
        <p14:creationId xmlns:p14="http://schemas.microsoft.com/office/powerpoint/2010/main" val="40364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IMAGE AND CONTENTS LAYOUT_02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 baseline="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474236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45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419872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6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3419872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372200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8" name="내용 개체 틀 4"/>
          <p:cNvSpPr>
            <a:spLocks noGrp="1"/>
          </p:cNvSpPr>
          <p:nvPr>
            <p:ph sz="quarter" idx="15" hasCustomPrompt="1"/>
          </p:nvPr>
        </p:nvSpPr>
        <p:spPr>
          <a:xfrm>
            <a:off x="6372200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5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467544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56" name="내용 개체 틀 4"/>
          <p:cNvSpPr>
            <a:spLocks noGrp="1"/>
          </p:cNvSpPr>
          <p:nvPr>
            <p:ph sz="quarter" idx="17" hasCustomPrompt="1"/>
          </p:nvPr>
        </p:nvSpPr>
        <p:spPr>
          <a:xfrm>
            <a:off x="467544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57" name="그림 개체 틀 2"/>
          <p:cNvSpPr>
            <a:spLocks noGrp="1"/>
          </p:cNvSpPr>
          <p:nvPr>
            <p:ph type="pic" sz="quarter" idx="18" hasCustomPrompt="1"/>
          </p:nvPr>
        </p:nvSpPr>
        <p:spPr>
          <a:xfrm>
            <a:off x="3413180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58" name="내용 개체 틀 4"/>
          <p:cNvSpPr>
            <a:spLocks noGrp="1"/>
          </p:cNvSpPr>
          <p:nvPr>
            <p:ph sz="quarter" idx="19" hasCustomPrompt="1"/>
          </p:nvPr>
        </p:nvSpPr>
        <p:spPr>
          <a:xfrm>
            <a:off x="3413180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59" name="그림 개체 틀 2"/>
          <p:cNvSpPr>
            <a:spLocks noGrp="1"/>
          </p:cNvSpPr>
          <p:nvPr>
            <p:ph type="pic" sz="quarter" idx="20" hasCustomPrompt="1"/>
          </p:nvPr>
        </p:nvSpPr>
        <p:spPr>
          <a:xfrm>
            <a:off x="6365508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60" name="내용 개체 틀 4"/>
          <p:cNvSpPr>
            <a:spLocks noGrp="1"/>
          </p:cNvSpPr>
          <p:nvPr>
            <p:ph sz="quarter" idx="21" hasCustomPrompt="1"/>
          </p:nvPr>
        </p:nvSpPr>
        <p:spPr>
          <a:xfrm>
            <a:off x="6365508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5"/>
            <a:ext cx="8424863" cy="5760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갈매기형 수장 16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3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IMAGE AND CONTENTS LAYOUT_03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474236" y="3490123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419872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3419872" y="3490123"/>
            <a:ext cx="2369572" cy="357404"/>
          </a:xfrm>
          <a:prstGeom prst="rect">
            <a:avLst/>
          </a:prstGeom>
          <a:solidFill>
            <a:srgbClr val="45C1A4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372200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3" name="내용 개체 틀 4"/>
          <p:cNvSpPr>
            <a:spLocks noGrp="1"/>
          </p:cNvSpPr>
          <p:nvPr>
            <p:ph sz="quarter" idx="15" hasCustomPrompt="1"/>
          </p:nvPr>
        </p:nvSpPr>
        <p:spPr>
          <a:xfrm>
            <a:off x="6372200" y="3490123"/>
            <a:ext cx="2369572" cy="357404"/>
          </a:xfrm>
          <a:prstGeom prst="rect">
            <a:avLst/>
          </a:prstGeom>
          <a:solidFill>
            <a:srgbClr val="B9D533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22" hasCustomPrompt="1"/>
          </p:nvPr>
        </p:nvSpPr>
        <p:spPr>
          <a:xfrm>
            <a:off x="442913" y="4401820"/>
            <a:ext cx="2375495" cy="122677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  <a:p>
            <a:pPr lvl="0"/>
            <a:endParaRPr lang="ko-KR" altLang="en-US" dirty="0"/>
          </a:p>
        </p:txBody>
      </p:sp>
      <p:sp>
        <p:nvSpPr>
          <p:cNvPr id="15" name="내용 개체 틀 4"/>
          <p:cNvSpPr>
            <a:spLocks noGrp="1"/>
          </p:cNvSpPr>
          <p:nvPr>
            <p:ph sz="quarter" idx="23" hasCustomPrompt="1"/>
          </p:nvPr>
        </p:nvSpPr>
        <p:spPr>
          <a:xfrm>
            <a:off x="442913" y="4077073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sz="quarter" idx="24" hasCustomPrompt="1"/>
          </p:nvPr>
        </p:nvSpPr>
        <p:spPr>
          <a:xfrm>
            <a:off x="3395241" y="4399184"/>
            <a:ext cx="2375495" cy="122677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  <a:p>
            <a:pPr lvl="0"/>
            <a:endParaRPr lang="ko-KR" altLang="en-US" dirty="0"/>
          </a:p>
        </p:txBody>
      </p:sp>
      <p:sp>
        <p:nvSpPr>
          <p:cNvPr id="17" name="내용 개체 틀 4"/>
          <p:cNvSpPr>
            <a:spLocks noGrp="1"/>
          </p:cNvSpPr>
          <p:nvPr>
            <p:ph sz="quarter" idx="25" hasCustomPrompt="1"/>
          </p:nvPr>
        </p:nvSpPr>
        <p:spPr>
          <a:xfrm>
            <a:off x="3395241" y="4074437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sz="quarter" idx="26" hasCustomPrompt="1"/>
          </p:nvPr>
        </p:nvSpPr>
        <p:spPr>
          <a:xfrm>
            <a:off x="6360269" y="4396548"/>
            <a:ext cx="2375495" cy="122677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  <a:p>
            <a:pPr lvl="0"/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27" hasCustomPrompt="1"/>
          </p:nvPr>
        </p:nvSpPr>
        <p:spPr>
          <a:xfrm>
            <a:off x="6360269" y="4071801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70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IMAGE AND CONTENTS LAYOUT_04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22"/>
          </p:nvPr>
        </p:nvSpPr>
        <p:spPr>
          <a:xfrm>
            <a:off x="420936" y="4650500"/>
            <a:ext cx="2191721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sz="quarter" idx="24"/>
          </p:nvPr>
        </p:nvSpPr>
        <p:spPr>
          <a:xfrm>
            <a:off x="3537226" y="4647864"/>
            <a:ext cx="2191721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sz="quarter" idx="26"/>
          </p:nvPr>
        </p:nvSpPr>
        <p:spPr>
          <a:xfrm>
            <a:off x="6516216" y="4645228"/>
            <a:ext cx="2199466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583834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570569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>
              <a:defRPr lang="ko-KR" altLang="en-US" sz="1400" dirty="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5" name="내용 개체 틀 4"/>
          <p:cNvSpPr>
            <a:spLocks noGrp="1"/>
          </p:cNvSpPr>
          <p:nvPr>
            <p:ph sz="quarter" idx="23" hasCustomPrompt="1"/>
          </p:nvPr>
        </p:nvSpPr>
        <p:spPr>
          <a:xfrm>
            <a:off x="422547" y="4293096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7" name="내용 개체 틀 4"/>
          <p:cNvSpPr>
            <a:spLocks noGrp="1"/>
          </p:cNvSpPr>
          <p:nvPr>
            <p:ph sz="quarter" idx="25" hasCustomPrompt="1"/>
          </p:nvPr>
        </p:nvSpPr>
        <p:spPr>
          <a:xfrm>
            <a:off x="3531591" y="4290460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28" hasCustomPrompt="1"/>
          </p:nvPr>
        </p:nvSpPr>
        <p:spPr>
          <a:xfrm>
            <a:off x="6516512" y="4287824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20" name="자유형 19"/>
          <p:cNvSpPr/>
          <p:nvPr userDrawn="1"/>
        </p:nvSpPr>
        <p:spPr>
          <a:xfrm>
            <a:off x="3048020" y="2276872"/>
            <a:ext cx="45719" cy="312161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 userDrawn="1"/>
        </p:nvSpPr>
        <p:spPr>
          <a:xfrm>
            <a:off x="6060220" y="2276872"/>
            <a:ext cx="45719" cy="312161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1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SINGLE IMAGE LAYOUT_01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24543" y="2204864"/>
            <a:ext cx="4435489" cy="3240360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sz="quarter" idx="22"/>
          </p:nvPr>
        </p:nvSpPr>
        <p:spPr>
          <a:xfrm>
            <a:off x="5292080" y="220486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 anchor="ctr"/>
          <a:lstStyle>
            <a:lvl1pPr marL="0" indent="0"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28"/>
          </p:nvPr>
        </p:nvSpPr>
        <p:spPr>
          <a:xfrm>
            <a:off x="5292080" y="3213075"/>
            <a:ext cx="345638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/>
          <a:lstStyle>
            <a:lvl1pPr marL="0" indent="0"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5292725" y="4725243"/>
            <a:ext cx="3455988" cy="7199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 anchor="ctr"/>
          <a:lstStyle>
            <a:lvl1pPr marL="0" indent="0">
              <a:buFontTx/>
              <a:buNone/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02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24543" y="2204864"/>
            <a:ext cx="4435489" cy="3240360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5076056" y="2204865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6084168" y="2204864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5076056" y="2636913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32" hasCustomPrompt="1"/>
          </p:nvPr>
        </p:nvSpPr>
        <p:spPr>
          <a:xfrm>
            <a:off x="6084168" y="2636912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3" hasCustomPrompt="1"/>
          </p:nvPr>
        </p:nvSpPr>
        <p:spPr>
          <a:xfrm>
            <a:off x="5076056" y="3007840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4" hasCustomPrompt="1"/>
          </p:nvPr>
        </p:nvSpPr>
        <p:spPr>
          <a:xfrm>
            <a:off x="6084168" y="3007839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5" hasCustomPrompt="1"/>
          </p:nvPr>
        </p:nvSpPr>
        <p:spPr>
          <a:xfrm>
            <a:off x="5076056" y="3385458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36" hasCustomPrompt="1"/>
          </p:nvPr>
        </p:nvSpPr>
        <p:spPr>
          <a:xfrm>
            <a:off x="6084168" y="3385457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37" hasCustomPrompt="1"/>
          </p:nvPr>
        </p:nvSpPr>
        <p:spPr>
          <a:xfrm>
            <a:off x="5076056" y="3767271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8" hasCustomPrompt="1"/>
          </p:nvPr>
        </p:nvSpPr>
        <p:spPr>
          <a:xfrm>
            <a:off x="6084168" y="3767270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6084168" y="4581128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6084168" y="5074297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25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CONTACT US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34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16745" y="1988840"/>
            <a:ext cx="5811439" cy="2376264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SINGLE IMAGE LAYOUT_03</a:t>
            </a:r>
            <a:endParaRPr lang="ko-KR" alt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6228184" y="1988840"/>
            <a:ext cx="2520280" cy="2376000"/>
          </a:xfrm>
          <a:prstGeom prst="rect">
            <a:avLst/>
          </a:prstGeom>
          <a:solidFill>
            <a:srgbClr val="B9D533">
              <a:alpha val="8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30" hasCustomPrompt="1"/>
          </p:nvPr>
        </p:nvSpPr>
        <p:spPr>
          <a:xfrm>
            <a:off x="6444208" y="2924944"/>
            <a:ext cx="2304256" cy="576064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1" hasCustomPrompt="1"/>
          </p:nvPr>
        </p:nvSpPr>
        <p:spPr>
          <a:xfrm>
            <a:off x="6444208" y="3501008"/>
            <a:ext cx="2304256" cy="8638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420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50358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SINGLE IMAGE LAYOUT_04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68313" y="1196752"/>
            <a:ext cx="8280151" cy="309567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>
              <a:defRPr lang="ko-KR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>
          <a:xfrm>
            <a:off x="5076576" y="4581128"/>
            <a:ext cx="3671888" cy="865188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>
          <a:xfrm>
            <a:off x="468313" y="4653136"/>
            <a:ext cx="2951162" cy="360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467544" y="5013176"/>
            <a:ext cx="2951162" cy="360784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55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iMac LAYOUT_01</a:t>
            </a:r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04864"/>
            <a:ext cx="4119559" cy="3600400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654833" y="2348880"/>
            <a:ext cx="3788754" cy="223224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1331640" y="2206377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41" hasCustomPrompt="1"/>
          </p:nvPr>
        </p:nvSpPr>
        <p:spPr>
          <a:xfrm>
            <a:off x="1331640" y="3284984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1331640" y="4363591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6549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91" y="1412776"/>
            <a:ext cx="3460430" cy="3024336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013800" y="1567678"/>
            <a:ext cx="3125743" cy="18750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02" y="2060848"/>
            <a:ext cx="2378370" cy="2078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" y="2058554"/>
            <a:ext cx="2378370" cy="2078640"/>
          </a:xfrm>
          <a:prstGeom prst="rect">
            <a:avLst/>
          </a:prstGeom>
        </p:spPr>
      </p:pic>
      <p:sp>
        <p:nvSpPr>
          <p:cNvPr id="10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427801" y="2165514"/>
            <a:ext cx="2138861" cy="128875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2" name="자유형 11"/>
          <p:cNvSpPr/>
          <p:nvPr userDrawn="1"/>
        </p:nvSpPr>
        <p:spPr>
          <a:xfrm flipV="1">
            <a:off x="884118" y="5110545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513440" y="4186260"/>
            <a:ext cx="200842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877820" y="5229200"/>
            <a:ext cx="7452196" cy="4943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470520" y="4486178"/>
            <a:ext cx="227900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32" hasCustomPrompt="1"/>
          </p:nvPr>
        </p:nvSpPr>
        <p:spPr>
          <a:xfrm>
            <a:off x="6696226" y="4198146"/>
            <a:ext cx="194632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24" name="그림 개체 틀 2"/>
          <p:cNvSpPr>
            <a:spLocks noGrp="1"/>
          </p:cNvSpPr>
          <p:nvPr>
            <p:ph type="pic" sz="quarter" idx="33" hasCustomPrompt="1"/>
          </p:nvPr>
        </p:nvSpPr>
        <p:spPr>
          <a:xfrm>
            <a:off x="6561856" y="2172206"/>
            <a:ext cx="2138861" cy="128875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iMac LAYOUT_02</a:t>
            </a:r>
            <a:endParaRPr lang="ko-KR" altLang="en-US" dirty="0"/>
          </a:p>
        </p:txBody>
      </p:sp>
      <p:sp>
        <p:nvSpPr>
          <p:cNvPr id="25" name="자유형 11"/>
          <p:cNvSpPr/>
          <p:nvPr userDrawn="1"/>
        </p:nvSpPr>
        <p:spPr>
          <a:xfrm flipV="1">
            <a:off x="872152" y="5758617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6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44" y="2636912"/>
            <a:ext cx="1765612" cy="3096344"/>
          </a:xfrm>
          <a:prstGeom prst="rect">
            <a:avLst/>
          </a:prstGeom>
        </p:spPr>
      </p:pic>
      <p:sp>
        <p:nvSpPr>
          <p:cNvPr id="9" name="그림 개체 틀 2"/>
          <p:cNvSpPr>
            <a:spLocks noGrp="1"/>
          </p:cNvSpPr>
          <p:nvPr>
            <p:ph type="pic" sz="quarter" idx="28" hasCustomPrompt="1"/>
          </p:nvPr>
        </p:nvSpPr>
        <p:spPr>
          <a:xfrm>
            <a:off x="7207252" y="3035626"/>
            <a:ext cx="1221232" cy="19214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16832"/>
            <a:ext cx="2422583" cy="4248472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181972" y="2420888"/>
            <a:ext cx="1701800" cy="273630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iPhone MOCKUP LAYOUT</a:t>
            </a:r>
            <a:endParaRPr lang="ko-KR" altLang="en-US" dirty="0"/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1331640" y="2204864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41" hasCustomPrompt="1"/>
          </p:nvPr>
        </p:nvSpPr>
        <p:spPr>
          <a:xfrm>
            <a:off x="1331640" y="3429000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1331640" y="4653136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726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 rot="16200000">
            <a:off x="5993907" y="2943201"/>
            <a:ext cx="432048" cy="5868142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 rot="16200000">
            <a:off x="2231741" y="5049181"/>
            <a:ext cx="432048" cy="165618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 userDrawn="1"/>
        </p:nvSpPr>
        <p:spPr>
          <a:xfrm rot="16200000">
            <a:off x="593817" y="5067436"/>
            <a:ext cx="432048" cy="1619669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379" y="3717032"/>
            <a:ext cx="5216845" cy="12527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aseline="0">
                <a:solidFill>
                  <a:srgbClr val="0E7FB7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PRESENTATION </a:t>
            </a:r>
            <a:r>
              <a:rPr lang="en-US" altLang="ko-KR" dirty="0" smtClean="0"/>
              <a:t>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4972423"/>
            <a:ext cx="5216845" cy="328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aseline="0">
                <a:solidFill>
                  <a:srgbClr val="0E7FB7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YOUR SUB TITLE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 rot="16200000">
            <a:off x="3893284" y="5049179"/>
            <a:ext cx="432048" cy="1656182"/>
          </a:xfrm>
          <a:prstGeom prst="rect">
            <a:avLst/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654625" y="426845"/>
            <a:ext cx="3266553" cy="5118380"/>
            <a:chOff x="5654625" y="426845"/>
            <a:chExt cx="3266553" cy="5118380"/>
          </a:xfrm>
        </p:grpSpPr>
        <p:sp>
          <p:nvSpPr>
            <p:cNvPr id="26" name="Rectangle 25"/>
            <p:cNvSpPr/>
            <p:nvPr userDrawn="1"/>
          </p:nvSpPr>
          <p:spPr>
            <a:xfrm rot="195620">
              <a:off x="5654625" y="426845"/>
              <a:ext cx="1957738" cy="195773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5C1A4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 rot="2309574">
              <a:off x="7040700" y="3521955"/>
              <a:ext cx="675194" cy="6751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BACC6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 rot="4253415">
              <a:off x="7462036" y="2695856"/>
              <a:ext cx="873448" cy="8734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8064A2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Rectangle 1"/>
            <p:cNvSpPr/>
            <p:nvPr userDrawn="1"/>
          </p:nvSpPr>
          <p:spPr>
            <a:xfrm rot="2607986">
              <a:off x="6754538" y="1742130"/>
              <a:ext cx="1152128" cy="115212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B9D53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 rot="5225050">
              <a:off x="7589902" y="4036268"/>
              <a:ext cx="512104" cy="51210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5C1A4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2983242">
              <a:off x="7372448" y="4523133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0E7F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 rot="6110686">
              <a:off x="7787816" y="5057077"/>
              <a:ext cx="301234" cy="30123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24E86A">
                  <a:alpha val="5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 rot="3110251">
              <a:off x="7473649" y="5327414"/>
              <a:ext cx="217811" cy="21781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B9D533">
                  <a:alpha val="5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 rot="21416829">
              <a:off x="6582069" y="3133667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24E86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 rot="2983242">
              <a:off x="8301035" y="3650795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0E7FB7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 rot="4655108">
              <a:off x="7473695" y="615345"/>
              <a:ext cx="1447483" cy="1447483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8064A2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 rot="21028943">
              <a:off x="7677342" y="4925839"/>
              <a:ext cx="165528" cy="2070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8064A2">
                  <a:alpha val="1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0667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3479530" cy="4416808"/>
          </a:xfrm>
          <a:prstGeom prst="rect">
            <a:avLst/>
          </a:prstGeom>
        </p:spPr>
      </p:pic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446542" y="2166538"/>
            <a:ext cx="2690878" cy="320667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err="1" smtClean="0"/>
              <a:t>iPad</a:t>
            </a:r>
            <a:r>
              <a:rPr lang="en-US" altLang="ko-KR" dirty="0" smtClean="0"/>
              <a:t> LAYOUT</a:t>
            </a:r>
            <a:endParaRPr lang="ko-KR" altLang="en-US" dirty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1331640" y="2204864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41" hasCustomPrompt="1"/>
          </p:nvPr>
        </p:nvSpPr>
        <p:spPr>
          <a:xfrm>
            <a:off x="1331640" y="3429000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1331640" y="4653136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5263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1" y="1412776"/>
            <a:ext cx="6342198" cy="3475129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2411760" y="1636659"/>
            <a:ext cx="4320479" cy="266429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899592" y="5058913"/>
            <a:ext cx="292488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Here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881742" y="5454957"/>
            <a:ext cx="7724339" cy="4943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LAPTOP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15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PACK 0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SERVICE PACK 01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251520" y="6115608"/>
            <a:ext cx="8424936" cy="6480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/>
              <a:t>SERVICE PACK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590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924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134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854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300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8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-0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49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124744"/>
            <a:ext cx="9144000" cy="6480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 sz="4000" b="1" baseline="0">
                <a:solidFill>
                  <a:srgbClr val="4BACC6"/>
                </a:solidFill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lang="en-US" altLang="ko-KR" dirty="0" smtClean="0"/>
              <a:t>THANK YOU</a:t>
            </a:r>
            <a:endParaRPr lang="en-US" altLang="ko-KR" dirty="0" smtClean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42" hasCustomPrompt="1"/>
          </p:nvPr>
        </p:nvSpPr>
        <p:spPr>
          <a:xfrm>
            <a:off x="0" y="177281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4BACC6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INSERT SUB TITLE</a:t>
            </a:r>
          </a:p>
        </p:txBody>
      </p:sp>
    </p:spTree>
    <p:extLst>
      <p:ext uri="{BB962C8B-B14F-4D97-AF65-F5344CB8AC3E}">
        <p14:creationId xmlns:p14="http://schemas.microsoft.com/office/powerpoint/2010/main" val="353554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 rot="16200000">
            <a:off x="5993907" y="2943201"/>
            <a:ext cx="432048" cy="5868142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 rot="16200000">
            <a:off x="2231741" y="5049181"/>
            <a:ext cx="432048" cy="165618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 userDrawn="1"/>
        </p:nvSpPr>
        <p:spPr>
          <a:xfrm rot="16200000">
            <a:off x="593817" y="5067436"/>
            <a:ext cx="432048" cy="1619669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379" y="4077072"/>
            <a:ext cx="5216845" cy="6774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aseline="0">
                <a:solidFill>
                  <a:srgbClr val="0E7FB7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THANK YOU</a:t>
            </a:r>
            <a:endParaRPr lang="en-US" altLang="ko-KR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4757175"/>
            <a:ext cx="5216845" cy="328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aseline="0">
                <a:solidFill>
                  <a:srgbClr val="0E7FB7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 smtClean="0"/>
              <a:t>YOUR SUB TITLE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 rot="16200000">
            <a:off x="3893284" y="5049179"/>
            <a:ext cx="432048" cy="1656182"/>
          </a:xfrm>
          <a:prstGeom prst="rect">
            <a:avLst/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654625" y="426845"/>
            <a:ext cx="3266553" cy="5118380"/>
            <a:chOff x="5654625" y="426845"/>
            <a:chExt cx="3266553" cy="5118380"/>
          </a:xfrm>
        </p:grpSpPr>
        <p:sp>
          <p:nvSpPr>
            <p:cNvPr id="26" name="Rectangle 25"/>
            <p:cNvSpPr/>
            <p:nvPr userDrawn="1"/>
          </p:nvSpPr>
          <p:spPr>
            <a:xfrm rot="195620">
              <a:off x="5654625" y="426845"/>
              <a:ext cx="1957738" cy="195773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5C1A4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 rot="2309574">
              <a:off x="7040700" y="3521955"/>
              <a:ext cx="675194" cy="6751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BACC6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 rot="4253415">
              <a:off x="7462036" y="2695856"/>
              <a:ext cx="873448" cy="8734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8064A2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Rectangle 1"/>
            <p:cNvSpPr/>
            <p:nvPr userDrawn="1"/>
          </p:nvSpPr>
          <p:spPr>
            <a:xfrm rot="2607986">
              <a:off x="6754538" y="1742130"/>
              <a:ext cx="1152128" cy="115212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B9D53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 rot="5225050">
              <a:off x="7589902" y="4036268"/>
              <a:ext cx="512104" cy="51210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45C1A4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2983242">
              <a:off x="7372448" y="4523133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0E7F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 rot="6110686">
              <a:off x="7787816" y="5057077"/>
              <a:ext cx="301234" cy="30123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24E86A">
                  <a:alpha val="5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 rot="3110251">
              <a:off x="7473649" y="5327414"/>
              <a:ext cx="217811" cy="21781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B9D533">
                  <a:alpha val="5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 rot="21416829">
              <a:off x="6582069" y="3133667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24E86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 rot="2983242">
              <a:off x="8301035" y="3650795"/>
              <a:ext cx="420214" cy="42021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88900">
              <a:solidFill>
                <a:srgbClr val="0E7FB7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 rot="4655108">
              <a:off x="7473695" y="615345"/>
              <a:ext cx="1447483" cy="1447483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111125">
              <a:solidFill>
                <a:srgbClr val="8064A2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 rot="21028943">
              <a:off x="7677342" y="4925839"/>
              <a:ext cx="165528" cy="2070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 w="76200">
              <a:solidFill>
                <a:srgbClr val="8064A2">
                  <a:alpha val="1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3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38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052736"/>
            <a:ext cx="8424863" cy="64784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26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ko-KR" altLang="en-US" sz="3600" b="0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l"/>
            <a:r>
              <a:rPr lang="en-US" altLang="ko-KR" dirty="0" smtClean="0"/>
              <a:t>TIMELINE LAYOUT_01</a:t>
            </a:r>
            <a:endParaRPr lang="ko-KR" altLang="en-US" dirty="0"/>
          </a:p>
        </p:txBody>
      </p:sp>
      <p:sp>
        <p:nvSpPr>
          <p:cNvPr id="30" name="자유형 29"/>
          <p:cNvSpPr/>
          <p:nvPr userDrawn="1"/>
        </p:nvSpPr>
        <p:spPr>
          <a:xfrm>
            <a:off x="-10887" y="2732313"/>
            <a:ext cx="9144001" cy="2667001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1" h="2667001">
                <a:moveTo>
                  <a:pt x="0" y="2667001"/>
                </a:moveTo>
                <a:cubicBezTo>
                  <a:pt x="3907972" y="2496459"/>
                  <a:pt x="5856515" y="2325915"/>
                  <a:pt x="9144001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1187624" y="5222940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843808" y="5118420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 userDrawn="1"/>
        </p:nvSpPr>
        <p:spPr>
          <a:xfrm>
            <a:off x="4499992" y="4839828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 userDrawn="1"/>
        </p:nvSpPr>
        <p:spPr>
          <a:xfrm>
            <a:off x="6156176" y="4292014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 userDrawn="1"/>
        </p:nvSpPr>
        <p:spPr>
          <a:xfrm>
            <a:off x="7812360" y="3457464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30" hasCustomPrompt="1"/>
          </p:nvPr>
        </p:nvSpPr>
        <p:spPr>
          <a:xfrm>
            <a:off x="784040" y="5416179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Year</a:t>
            </a:r>
            <a:endParaRPr lang="en-JM" altLang="ko-KR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31" hasCustomPrompt="1"/>
          </p:nvPr>
        </p:nvSpPr>
        <p:spPr>
          <a:xfrm>
            <a:off x="2448532" y="533036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Year</a:t>
            </a:r>
            <a:endParaRPr lang="en-JM" altLang="ko-KR" dirty="0"/>
          </a:p>
        </p:txBody>
      </p:sp>
      <p:sp>
        <p:nvSpPr>
          <p:cNvPr id="39" name="Text Placeholder 32"/>
          <p:cNvSpPr>
            <a:spLocks noGrp="1"/>
          </p:cNvSpPr>
          <p:nvPr>
            <p:ph type="body" sz="quarter" idx="32" hasCustomPrompt="1"/>
          </p:nvPr>
        </p:nvSpPr>
        <p:spPr>
          <a:xfrm>
            <a:off x="4111203" y="5019828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Year</a:t>
            </a:r>
            <a:endParaRPr lang="en-JM" altLang="ko-KR" dirty="0"/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33" hasCustomPrompt="1"/>
          </p:nvPr>
        </p:nvSpPr>
        <p:spPr>
          <a:xfrm>
            <a:off x="5760900" y="4472014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Year</a:t>
            </a:r>
            <a:endParaRPr lang="en-JM" altLang="ko-KR" dirty="0"/>
          </a:p>
        </p:txBody>
      </p:sp>
      <p:sp>
        <p:nvSpPr>
          <p:cNvPr id="41" name="Text Placeholder 32"/>
          <p:cNvSpPr>
            <a:spLocks noGrp="1"/>
          </p:cNvSpPr>
          <p:nvPr>
            <p:ph type="body" sz="quarter" idx="34" hasCustomPrompt="1"/>
          </p:nvPr>
        </p:nvSpPr>
        <p:spPr>
          <a:xfrm>
            <a:off x="7417084" y="3637464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Year</a:t>
            </a:r>
            <a:endParaRPr lang="en-JM" altLang="ko-KR" dirty="0"/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90202" y="4167059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3" name="그림 개체 틀 2"/>
          <p:cNvSpPr>
            <a:spLocks noGrp="1"/>
          </p:cNvSpPr>
          <p:nvPr>
            <p:ph type="pic" sz="quarter" idx="35" hasCustomPrompt="1"/>
          </p:nvPr>
        </p:nvSpPr>
        <p:spPr>
          <a:xfrm>
            <a:off x="2253078" y="4077072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36" hasCustomPrompt="1"/>
          </p:nvPr>
        </p:nvSpPr>
        <p:spPr>
          <a:xfrm>
            <a:off x="3915954" y="3820913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5" name="그림 개체 틀 2"/>
          <p:cNvSpPr>
            <a:spLocks noGrp="1"/>
          </p:cNvSpPr>
          <p:nvPr>
            <p:ph type="pic" sz="quarter" idx="37" hasCustomPrompt="1"/>
          </p:nvPr>
        </p:nvSpPr>
        <p:spPr>
          <a:xfrm>
            <a:off x="5567944" y="3140968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46" name="그림 개체 틀 2"/>
          <p:cNvSpPr>
            <a:spLocks noGrp="1"/>
          </p:cNvSpPr>
          <p:nvPr>
            <p:ph type="pic" sz="quarter" idx="38" hasCustomPrompt="1"/>
          </p:nvPr>
        </p:nvSpPr>
        <p:spPr>
          <a:xfrm>
            <a:off x="7209048" y="2132856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52" name="텍스트 개체 틀 4"/>
          <p:cNvSpPr>
            <a:spLocks noGrp="1"/>
          </p:cNvSpPr>
          <p:nvPr>
            <p:ph type="body" sz="quarter" idx="44" hasCustomPrompt="1"/>
          </p:nvPr>
        </p:nvSpPr>
        <p:spPr>
          <a:xfrm>
            <a:off x="611560" y="3623252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Place Your Text goes here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3" name="텍스트 개체 틀 4"/>
          <p:cNvSpPr>
            <a:spLocks noGrp="1"/>
          </p:cNvSpPr>
          <p:nvPr>
            <p:ph type="body" sz="quarter" idx="45" hasCustomPrompt="1"/>
          </p:nvPr>
        </p:nvSpPr>
        <p:spPr>
          <a:xfrm>
            <a:off x="2254431" y="3552826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Place Your Text goes here</a:t>
            </a:r>
            <a:endParaRPr lang="ko-KR" altLang="en-US" dirty="0"/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46" hasCustomPrompt="1"/>
          </p:nvPr>
        </p:nvSpPr>
        <p:spPr>
          <a:xfrm>
            <a:off x="3927988" y="3248944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Place Your Text goes here</a:t>
            </a:r>
            <a:endParaRPr lang="ko-KR" altLang="en-US" dirty="0"/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47" hasCustomPrompt="1"/>
          </p:nvPr>
        </p:nvSpPr>
        <p:spPr>
          <a:xfrm>
            <a:off x="5566799" y="2603227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Place Your Text goes here</a:t>
            </a:r>
            <a:endParaRPr lang="ko-KR" altLang="en-US" dirty="0"/>
          </a:p>
        </p:txBody>
      </p:sp>
      <p:sp>
        <p:nvSpPr>
          <p:cNvPr id="56" name="텍스트 개체 틀 4"/>
          <p:cNvSpPr>
            <a:spLocks noGrp="1"/>
          </p:cNvSpPr>
          <p:nvPr>
            <p:ph type="body" sz="quarter" idx="48" hasCustomPrompt="1"/>
          </p:nvPr>
        </p:nvSpPr>
        <p:spPr>
          <a:xfrm>
            <a:off x="7222983" y="1607028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Place Your Text goes here</a:t>
            </a:r>
            <a:endParaRPr lang="ko-KR" altLang="en-US" dirty="0"/>
          </a:p>
        </p:txBody>
      </p:sp>
      <p:sp>
        <p:nvSpPr>
          <p:cNvPr id="27" name="텍스트 개체 틀 4"/>
          <p:cNvSpPr>
            <a:spLocks noGrp="1"/>
          </p:cNvSpPr>
          <p:nvPr>
            <p:ph type="body" sz="quarter" idx="51" hasCustomPrompt="1"/>
          </p:nvPr>
        </p:nvSpPr>
        <p:spPr>
          <a:xfrm>
            <a:off x="611560" y="3337175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52" hasCustomPrompt="1"/>
          </p:nvPr>
        </p:nvSpPr>
        <p:spPr>
          <a:xfrm>
            <a:off x="2255370" y="3271859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53" hasCustomPrompt="1"/>
          </p:nvPr>
        </p:nvSpPr>
        <p:spPr>
          <a:xfrm>
            <a:off x="3932387" y="2977135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47" name="텍스트 개체 틀 4"/>
          <p:cNvSpPr>
            <a:spLocks noGrp="1"/>
          </p:cNvSpPr>
          <p:nvPr>
            <p:ph type="body" sz="quarter" idx="54" hasCustomPrompt="1"/>
          </p:nvPr>
        </p:nvSpPr>
        <p:spPr>
          <a:xfrm>
            <a:off x="5556852" y="2324326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48" name="텍스트 개체 틀 4"/>
          <p:cNvSpPr>
            <a:spLocks noGrp="1"/>
          </p:cNvSpPr>
          <p:nvPr>
            <p:ph type="body" sz="quarter" idx="55" hasCustomPrompt="1"/>
          </p:nvPr>
        </p:nvSpPr>
        <p:spPr>
          <a:xfrm>
            <a:off x="7222983" y="1331837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56" hasCustomPrompt="1"/>
          </p:nvPr>
        </p:nvSpPr>
        <p:spPr>
          <a:xfrm>
            <a:off x="323850" y="1196975"/>
            <a:ext cx="4824413" cy="1535113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 altLang="ko-KR" dirty="0" smtClean="0"/>
              <a:t>Place Your Text goes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18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OUR TEAM_01</a:t>
            </a:r>
            <a:endParaRPr lang="ko-KR" altLang="en-US" dirty="0"/>
          </a:p>
        </p:txBody>
      </p:sp>
      <p:sp>
        <p:nvSpPr>
          <p:cNvPr id="5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5641234" y="2348608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5641234" y="4220952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2256858" y="2348608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noProof="0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7" hasCustomPrompt="1"/>
          </p:nvPr>
        </p:nvSpPr>
        <p:spPr>
          <a:xfrm>
            <a:off x="2256858" y="4220952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11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7203638" y="2388230"/>
            <a:ext cx="1512168" cy="1112778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l"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7203638" y="4260438"/>
            <a:ext cx="1512168" cy="1136916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l"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406422" y="2392424"/>
            <a:ext cx="1512168" cy="1108584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l">
              <a:buNone/>
              <a:defRPr sz="1400" b="1" baseline="0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dirty="0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24" hasCustomPrompt="1"/>
          </p:nvPr>
        </p:nvSpPr>
        <p:spPr>
          <a:xfrm>
            <a:off x="406422" y="4264632"/>
            <a:ext cx="1512168" cy="1132722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l"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30" name="자유형 29"/>
          <p:cNvSpPr/>
          <p:nvPr userDrawn="1"/>
        </p:nvSpPr>
        <p:spPr>
          <a:xfrm>
            <a:off x="1143000" y="1940970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 userDrawn="1"/>
        </p:nvSpPr>
        <p:spPr>
          <a:xfrm flipH="1">
            <a:off x="6588224" y="1941916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 userDrawn="1"/>
        </p:nvSpPr>
        <p:spPr>
          <a:xfrm flipV="1">
            <a:off x="1187624" y="5397354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 userDrawn="1"/>
        </p:nvSpPr>
        <p:spPr>
          <a:xfrm flipH="1" flipV="1">
            <a:off x="6632848" y="5398300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 userDrawn="1"/>
        </p:nvSpPr>
        <p:spPr>
          <a:xfrm>
            <a:off x="2895600" y="2082485"/>
            <a:ext cx="1164771" cy="925285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자유형 35"/>
          <p:cNvSpPr/>
          <p:nvPr userDrawn="1"/>
        </p:nvSpPr>
        <p:spPr>
          <a:xfrm flipH="1">
            <a:off x="5135421" y="2082620"/>
            <a:ext cx="1164771" cy="925285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>
            <a:off x="2928257" y="4651513"/>
            <a:ext cx="1164772" cy="11430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0" name="자유형 39"/>
          <p:cNvSpPr/>
          <p:nvPr userDrawn="1"/>
        </p:nvSpPr>
        <p:spPr>
          <a:xfrm flipH="1">
            <a:off x="5086942" y="4642250"/>
            <a:ext cx="1164772" cy="11430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3571973" y="2810564"/>
            <a:ext cx="1986367" cy="1986588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41" name="Text Placeholder 32"/>
          <p:cNvSpPr>
            <a:spLocks noGrp="1"/>
          </p:cNvSpPr>
          <p:nvPr>
            <p:ph type="body" sz="quarter" idx="26" hasCustomPrompt="1"/>
          </p:nvPr>
        </p:nvSpPr>
        <p:spPr>
          <a:xfrm>
            <a:off x="3830148" y="1628800"/>
            <a:ext cx="1512168" cy="544286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algn="ctr"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cxnSp>
        <p:nvCxnSpPr>
          <p:cNvPr id="43" name="직선 연결선 42"/>
          <p:cNvCxnSpPr>
            <a:endCxn id="4" idx="0"/>
          </p:cNvCxnSpPr>
          <p:nvPr userDrawn="1"/>
        </p:nvCxnSpPr>
        <p:spPr>
          <a:xfrm flipH="1">
            <a:off x="4565157" y="2180456"/>
            <a:ext cx="6843" cy="6301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5"/>
            <a:ext cx="8424863" cy="43204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1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IMAGE AND CONTENTS LAYOUT_01</a:t>
            </a:r>
            <a:endParaRPr lang="ko-KR" altLang="en-US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533399" y="2085055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17" hasCustomPrompt="1"/>
          </p:nvPr>
        </p:nvSpPr>
        <p:spPr>
          <a:xfrm>
            <a:off x="2163078" y="2081074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16" name="Content Placeholder 34"/>
          <p:cNvSpPr>
            <a:spLocks noGrp="1"/>
          </p:cNvSpPr>
          <p:nvPr>
            <p:ph sz="quarter" idx="18" hasCustomPrompt="1"/>
          </p:nvPr>
        </p:nvSpPr>
        <p:spPr>
          <a:xfrm>
            <a:off x="2163078" y="2376994"/>
            <a:ext cx="2304256" cy="10002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dirty="0"/>
          </a:p>
        </p:txBody>
      </p:sp>
      <p:sp>
        <p:nvSpPr>
          <p:cNvPr id="27" name="Picture Placeholder 27"/>
          <p:cNvSpPr>
            <a:spLocks noGrp="1"/>
          </p:cNvSpPr>
          <p:nvPr>
            <p:ph type="pic" sz="quarter" idx="19" hasCustomPrompt="1"/>
          </p:nvPr>
        </p:nvSpPr>
        <p:spPr>
          <a:xfrm>
            <a:off x="4821221" y="2081074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22" hasCustomPrompt="1"/>
          </p:nvPr>
        </p:nvSpPr>
        <p:spPr>
          <a:xfrm>
            <a:off x="539551" y="4037654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31" name="Text Placeholder 32"/>
          <p:cNvSpPr>
            <a:spLocks noGrp="1"/>
          </p:cNvSpPr>
          <p:nvPr>
            <p:ph type="body" sz="quarter" idx="23" hasCustomPrompt="1"/>
          </p:nvPr>
        </p:nvSpPr>
        <p:spPr>
          <a:xfrm>
            <a:off x="2169230" y="4025290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33" name="Picture Placeholder 27"/>
          <p:cNvSpPr>
            <a:spLocks noGrp="1"/>
          </p:cNvSpPr>
          <p:nvPr>
            <p:ph type="pic" sz="quarter" idx="25" hasCustomPrompt="1"/>
          </p:nvPr>
        </p:nvSpPr>
        <p:spPr>
          <a:xfrm>
            <a:off x="4827373" y="4033673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en-US" altLang="ko-KR" noProof="0" dirty="0" smtClean="0"/>
              <a:t>Place Your Picture Here</a:t>
            </a:r>
            <a:endParaRPr lang="en-JM" altLang="ko-KR" noProof="0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6" hasCustomPrompt="1"/>
          </p:nvPr>
        </p:nvSpPr>
        <p:spPr>
          <a:xfrm>
            <a:off x="6438056" y="2009066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444208" y="4025290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 altLang="ko-KR" dirty="0" smtClean="0"/>
              <a:t>Your Text goes Here</a:t>
            </a:r>
            <a:endParaRPr lang="en-JM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0" hasCustomPrompt="1"/>
          </p:nvPr>
        </p:nvSpPr>
        <p:spPr>
          <a:xfrm>
            <a:off x="6432777" y="2346813"/>
            <a:ext cx="2304801" cy="100863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/>
          </a:p>
        </p:txBody>
      </p:sp>
      <p:sp>
        <p:nvSpPr>
          <p:cNvPr id="41" name="텍스트 개체 틀 6"/>
          <p:cNvSpPr>
            <a:spLocks noGrp="1"/>
          </p:cNvSpPr>
          <p:nvPr>
            <p:ph type="body" sz="quarter" idx="31" hasCustomPrompt="1"/>
          </p:nvPr>
        </p:nvSpPr>
        <p:spPr>
          <a:xfrm>
            <a:off x="6444208" y="4353697"/>
            <a:ext cx="2304801" cy="100863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/>
          </a:p>
        </p:txBody>
      </p:sp>
      <p:sp>
        <p:nvSpPr>
          <p:cNvPr id="42" name="텍스트 개체 틀 6"/>
          <p:cNvSpPr>
            <a:spLocks noGrp="1"/>
          </p:cNvSpPr>
          <p:nvPr>
            <p:ph type="body" sz="quarter" idx="32" hasCustomPrompt="1"/>
          </p:nvPr>
        </p:nvSpPr>
        <p:spPr>
          <a:xfrm>
            <a:off x="2158339" y="4364583"/>
            <a:ext cx="2326575" cy="100863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Contents</a:t>
            </a:r>
            <a:endParaRPr lang="en-JM" altLang="ko-KR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5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60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20" r:id="rId3"/>
    <p:sldLayoutId id="2147483721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3528" y="636647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LOGO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129766" y="63569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508260" y="6236617"/>
            <a:ext cx="2119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WWW.YOURDOMAIN.COM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849478" y="6445319"/>
            <a:ext cx="3441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>
                    <a:lumMod val="65000"/>
                  </a:schemeClr>
                </a:solidFill>
              </a:rPr>
              <a:t>Phone: +(333) 123 4567  |</a:t>
            </a:r>
            <a:r>
              <a:rPr lang="en-US" altLang="ko-KR" sz="1050" baseline="0" dirty="0" smtClean="0">
                <a:solidFill>
                  <a:schemeClr val="bg1">
                    <a:lumMod val="65000"/>
                  </a:schemeClr>
                </a:solidFill>
              </a:rPr>
              <a:t>  e-mail : your@domain.com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갈매기형 수장 18"/>
          <p:cNvSpPr/>
          <p:nvPr userDrawn="1"/>
        </p:nvSpPr>
        <p:spPr>
          <a:xfrm>
            <a:off x="8568444" y="6434286"/>
            <a:ext cx="108012" cy="144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갈매기형 수장 19"/>
          <p:cNvSpPr/>
          <p:nvPr userDrawn="1"/>
        </p:nvSpPr>
        <p:spPr>
          <a:xfrm flipH="1">
            <a:off x="7939422" y="6434286"/>
            <a:ext cx="108012" cy="144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50" r:id="rId2"/>
    <p:sldLayoutId id="2147483697" r:id="rId3"/>
    <p:sldLayoutId id="2147483692" r:id="rId4"/>
    <p:sldLayoutId id="2147483661" r:id="rId5"/>
    <p:sldLayoutId id="2147483683" r:id="rId6"/>
    <p:sldLayoutId id="2147483684" r:id="rId7"/>
    <p:sldLayoutId id="2147483687" r:id="rId8"/>
    <p:sldLayoutId id="2147483688" r:id="rId9"/>
    <p:sldLayoutId id="2147483690" r:id="rId10"/>
    <p:sldLayoutId id="2147483691" r:id="rId11"/>
    <p:sldLayoutId id="2147483660" r:id="rId12"/>
    <p:sldLayoutId id="2147483701" r:id="rId13"/>
    <p:sldLayoutId id="2147483705" r:id="rId14"/>
    <p:sldLayoutId id="2147483702" r:id="rId15"/>
    <p:sldLayoutId id="2147483703" r:id="rId16"/>
    <p:sldLayoutId id="2147483704" r:id="rId17"/>
    <p:sldLayoutId id="2147483700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02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microsoft.com/office/2007/relationships/hdphoto" Target="../media/hdphoto3.wdp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8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11"/>
          <p:cNvSpPr txBox="1">
            <a:spLocks/>
          </p:cNvSpPr>
          <p:nvPr/>
        </p:nvSpPr>
        <p:spPr>
          <a:xfrm>
            <a:off x="-7937" y="2170956"/>
            <a:ext cx="9164943" cy="4320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solidFill>
                  <a:srgbClr val="4BACC6"/>
                </a:solidFill>
                <a:ea typeface="HY견고딕" pitchFamily="18" charset="-127"/>
              </a:rPr>
              <a:t>YOUR LOGO</a:t>
            </a:r>
            <a:endParaRPr lang="ko-KR" altLang="en-US" sz="1800" dirty="0">
              <a:solidFill>
                <a:srgbClr val="4BACC6"/>
              </a:solidFill>
              <a:ea typeface="HY견고딕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PRESENTATION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ko-KR" dirty="0"/>
              <a:t>Insert your subtitle or 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SINGLE IMAGE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SERVICE NAME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SERVICE</a:t>
            </a:r>
            <a:endParaRPr lang="en-US" altLang="ko-KR" sz="1400" b="1" dirty="0">
              <a:solidFill>
                <a:srgbClr val="45C1A4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HOMEPAGE</a:t>
            </a:r>
            <a:endParaRPr lang="en-US" altLang="ko-KR" sz="1400" b="1" dirty="0">
              <a:solidFill>
                <a:srgbClr val="45C1A4"/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http://myhomepage.com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4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590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SINGLE IMAGE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0"/>
          </p:nvPr>
        </p:nvSpPr>
        <p:spPr>
          <a:xfrm>
            <a:off x="6444208" y="3357256"/>
            <a:ext cx="2304256" cy="360040"/>
          </a:xfrm>
        </p:spPr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1"/>
          </p:nvPr>
        </p:nvSpPr>
        <p:spPr>
          <a:xfrm>
            <a:off x="6444208" y="3645288"/>
            <a:ext cx="2304256" cy="719816"/>
          </a:xfrm>
        </p:spPr>
        <p:txBody>
          <a:bodyPr/>
          <a:lstStyle/>
          <a:p>
            <a:r>
              <a:rPr lang="en-US" altLang="ko-KR" sz="1100" dirty="0"/>
              <a:t>Example </a:t>
            </a:r>
            <a:r>
              <a:rPr lang="en-US" altLang="ko-KR" sz="1100" dirty="0" smtClean="0"/>
              <a:t>Text </a:t>
            </a:r>
            <a:r>
              <a:rPr lang="en-US" altLang="ko-KR" sz="1100" dirty="0"/>
              <a:t>Example Text</a:t>
            </a:r>
          </a:p>
          <a:p>
            <a:r>
              <a:rPr lang="en-US" altLang="ko-KR" sz="1100" dirty="0"/>
              <a:t>Example </a:t>
            </a:r>
            <a:r>
              <a:rPr lang="en-US" altLang="ko-KR" sz="1100" dirty="0" smtClean="0"/>
              <a:t>Text </a:t>
            </a:r>
            <a:r>
              <a:rPr lang="en-US" altLang="ko-KR" sz="1100" dirty="0"/>
              <a:t>Example </a:t>
            </a:r>
            <a:r>
              <a:rPr lang="en-US" altLang="ko-KR" sz="1100" dirty="0" smtClean="0"/>
              <a:t>Text</a:t>
            </a:r>
            <a:endParaRPr lang="en-US" altLang="ko-KR" sz="1100" dirty="0"/>
          </a:p>
        </p:txBody>
      </p:sp>
      <p:sp>
        <p:nvSpPr>
          <p:cNvPr id="8" name="자유형 7"/>
          <p:cNvSpPr/>
          <p:nvPr/>
        </p:nvSpPr>
        <p:spPr>
          <a:xfrm flipV="1">
            <a:off x="914672" y="4689155"/>
            <a:ext cx="7704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V="1">
            <a:off x="916306" y="4988074"/>
            <a:ext cx="7704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95536" y="4662869"/>
            <a:ext cx="432048" cy="432048"/>
          </a:xfrm>
          <a:prstGeom prst="ellipse">
            <a:avLst/>
          </a:prstGeom>
          <a:solidFill>
            <a:srgbClr val="B9D53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11" name="Picture 46" descr="F:\002-KIMS BUSINESS\007-bizdesign.tv\000-PPT FOR KMONG\PNG-아이콘\001-비즈니스\수정\파이챠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0" y="474521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9"/>
          <p:cNvSpPr txBox="1">
            <a:spLocks/>
          </p:cNvSpPr>
          <p:nvPr/>
        </p:nvSpPr>
        <p:spPr>
          <a:xfrm>
            <a:off x="899592" y="4698873"/>
            <a:ext cx="2232248" cy="360040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Content Here</a:t>
            </a:r>
            <a:endParaRPr lang="ko-KR" altLang="en-US" dirty="0"/>
          </a:p>
        </p:txBody>
      </p:sp>
      <p:sp>
        <p:nvSpPr>
          <p:cNvPr id="13" name="텍스트 개체 틀 18"/>
          <p:cNvSpPr txBox="1">
            <a:spLocks/>
          </p:cNvSpPr>
          <p:nvPr/>
        </p:nvSpPr>
        <p:spPr>
          <a:xfrm>
            <a:off x="881742" y="5094917"/>
            <a:ext cx="7738564" cy="7823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You can simply impress your audience and add a unique zing and appeal to your Reports and Presentations with our Templates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 You can simply impress your audience and add a unique zing and appeal to your Reports and Presentations with our Templates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28124" r="9633" b="21344"/>
          <a:stretch/>
        </p:blipFill>
        <p:spPr/>
      </p:pic>
    </p:spTree>
    <p:extLst>
      <p:ext uri="{BB962C8B-B14F-4D97-AF65-F5344CB8AC3E}">
        <p14:creationId xmlns:p14="http://schemas.microsoft.com/office/powerpoint/2010/main" val="41711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SINGLE IMAGE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1"/>
          </p:nvPr>
        </p:nvSpPr>
        <p:spPr>
          <a:xfrm>
            <a:off x="5004048" y="4598706"/>
            <a:ext cx="3744416" cy="8651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468313" y="4669970"/>
            <a:ext cx="2951162" cy="322177"/>
          </a:xfrm>
          <a:solidFill>
            <a:srgbClr val="4BACC6">
              <a:alpha val="80000"/>
            </a:srgbClr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CONTENTS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467544" y="4997352"/>
            <a:ext cx="2951162" cy="322177"/>
          </a:xfrm>
          <a:solidFill>
            <a:srgbClr val="B9D533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CONTENTS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t="12185" r="-307" b="12116"/>
          <a:stretch/>
        </p:blipFill>
        <p:spPr/>
      </p:pic>
    </p:spTree>
    <p:extLst>
      <p:ext uri="{BB962C8B-B14F-4D97-AF65-F5344CB8AC3E}">
        <p14:creationId xmlns:p14="http://schemas.microsoft.com/office/powerpoint/2010/main" val="40615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CONTACT US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r="5398"/>
          <a:stretch>
            <a:fillRect/>
          </a:stretch>
        </p:blipFill>
        <p:spPr/>
      </p:pic>
      <p:sp>
        <p:nvSpPr>
          <p:cNvPr id="15" name="텍스트 개체 틀 14"/>
          <p:cNvSpPr>
            <a:spLocks noGrp="1"/>
          </p:cNvSpPr>
          <p:nvPr>
            <p:ph type="body" sz="quarter" idx="29"/>
          </p:nvPr>
        </p:nvSpPr>
        <p:spPr>
          <a:xfrm>
            <a:off x="5220072" y="2204865"/>
            <a:ext cx="1008112" cy="360040"/>
          </a:xfrm>
        </p:spPr>
        <p:txBody>
          <a:bodyPr/>
          <a:lstStyle/>
          <a:p>
            <a:r>
              <a:rPr lang="en-US" altLang="ko-KR" dirty="0" smtClean="0"/>
              <a:t>Address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30"/>
          </p:nvPr>
        </p:nvSpPr>
        <p:spPr>
          <a:xfrm>
            <a:off x="6228184" y="2204864"/>
            <a:ext cx="2448272" cy="360040"/>
          </a:xfrm>
        </p:spPr>
        <p:txBody>
          <a:bodyPr/>
          <a:lstStyle/>
          <a:p>
            <a:r>
              <a:rPr lang="en-US" altLang="ko-KR" dirty="0"/>
              <a:t>Example </a:t>
            </a:r>
            <a:r>
              <a:rPr lang="en-US" altLang="ko-KR" dirty="0" smtClean="0"/>
              <a:t>Text </a:t>
            </a:r>
            <a:r>
              <a:rPr lang="en-US" altLang="ko-KR" dirty="0"/>
              <a:t>Example </a:t>
            </a:r>
            <a:r>
              <a:rPr lang="en-US" altLang="ko-KR" dirty="0" smtClean="0"/>
              <a:t>Text </a:t>
            </a:r>
            <a:r>
              <a:rPr lang="en-US" altLang="ko-KR" dirty="0"/>
              <a:t>Example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31"/>
          </p:nvPr>
        </p:nvSpPr>
        <p:spPr>
          <a:xfrm>
            <a:off x="5076056" y="2636913"/>
            <a:ext cx="1152128" cy="360040"/>
          </a:xfrm>
        </p:spPr>
        <p:txBody>
          <a:bodyPr/>
          <a:lstStyle/>
          <a:p>
            <a:r>
              <a:rPr lang="en-US" altLang="ko-KR" dirty="0" smtClean="0"/>
              <a:t>Homepage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32"/>
          </p:nvPr>
        </p:nvSpPr>
        <p:spPr>
          <a:xfrm>
            <a:off x="6228184" y="2636912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www.homepageurl.com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33"/>
          </p:nvPr>
        </p:nvSpPr>
        <p:spPr>
          <a:xfrm>
            <a:off x="5220072" y="3007840"/>
            <a:ext cx="1008112" cy="360040"/>
          </a:xfrm>
        </p:spPr>
        <p:txBody>
          <a:bodyPr/>
          <a:lstStyle/>
          <a:p>
            <a:r>
              <a:rPr lang="en-US" altLang="ko-KR" dirty="0" smtClean="0"/>
              <a:t>E-mail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34"/>
          </p:nvPr>
        </p:nvSpPr>
        <p:spPr>
          <a:xfrm>
            <a:off x="6228184" y="3007839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1234@ABC.com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35"/>
          </p:nvPr>
        </p:nvSpPr>
        <p:spPr>
          <a:xfrm>
            <a:off x="5220072" y="3385458"/>
            <a:ext cx="1008112" cy="360040"/>
          </a:xfrm>
        </p:spPr>
        <p:txBody>
          <a:bodyPr/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36"/>
          </p:nvPr>
        </p:nvSpPr>
        <p:spPr>
          <a:xfrm>
            <a:off x="6228184" y="3385457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000-3425-3333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37"/>
          </p:nvPr>
        </p:nvSpPr>
        <p:spPr>
          <a:xfrm>
            <a:off x="5220072" y="3767271"/>
            <a:ext cx="1008112" cy="360040"/>
          </a:xfrm>
        </p:spPr>
        <p:txBody>
          <a:bodyPr/>
          <a:lstStyle/>
          <a:p>
            <a:r>
              <a:rPr lang="en-US" altLang="ko-KR" dirty="0" smtClean="0"/>
              <a:t>Mobile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38"/>
          </p:nvPr>
        </p:nvSpPr>
        <p:spPr>
          <a:xfrm>
            <a:off x="6228184" y="3767270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000-303-3333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40"/>
          </p:nvPr>
        </p:nvSpPr>
        <p:spPr>
          <a:xfrm>
            <a:off x="6228184" y="4602900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www.facebook.com/cccc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42"/>
          </p:nvPr>
        </p:nvSpPr>
        <p:spPr>
          <a:xfrm>
            <a:off x="6228184" y="5106955"/>
            <a:ext cx="2448272" cy="360040"/>
          </a:xfrm>
        </p:spPr>
        <p:txBody>
          <a:bodyPr/>
          <a:lstStyle/>
          <a:p>
            <a:r>
              <a:rPr lang="en-US" altLang="ko-KR" dirty="0" smtClean="0"/>
              <a:t>@jinstyle</a:t>
            </a:r>
            <a:endParaRPr lang="ko-KR" altLang="en-US" dirty="0"/>
          </a:p>
        </p:txBody>
      </p:sp>
      <p:sp>
        <p:nvSpPr>
          <p:cNvPr id="30" name="Oval 10"/>
          <p:cNvSpPr/>
          <p:nvPr/>
        </p:nvSpPr>
        <p:spPr>
          <a:xfrm>
            <a:off x="5716136" y="4563550"/>
            <a:ext cx="432048" cy="432048"/>
          </a:xfrm>
          <a:prstGeom prst="ellipse">
            <a:avLst/>
          </a:prstGeom>
          <a:solidFill>
            <a:srgbClr val="8064A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1" name="Oval 10"/>
          <p:cNvSpPr/>
          <p:nvPr/>
        </p:nvSpPr>
        <p:spPr>
          <a:xfrm>
            <a:off x="5724128" y="5067606"/>
            <a:ext cx="432048" cy="432048"/>
          </a:xfrm>
          <a:prstGeom prst="ellipse">
            <a:avLst/>
          </a:prstGeom>
          <a:solidFill>
            <a:srgbClr val="0E7FB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pic>
        <p:nvPicPr>
          <p:cNvPr id="32" name="Picture 3" descr="F:\002-KIMS BUSINESS\007-bizdesign.tv\000-PPT FOR KMONG\PNG-아이콘\001-비즈니스\트위터-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5" y="4676831"/>
            <a:ext cx="288000" cy="20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:\002-KIMS BUSINESS\007-bizdesign.tv\000-PPT FOR KMONG\PNG-아이콘\001-비즈니스\페이스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17" y="5166627"/>
            <a:ext cx="11849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898251" y="2481844"/>
            <a:ext cx="620240" cy="851546"/>
            <a:chOff x="1898251" y="2481844"/>
            <a:chExt cx="620240" cy="8515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98251" y="2481844"/>
              <a:ext cx="620240" cy="851546"/>
            </a:xfrm>
            <a:prstGeom prst="rect">
              <a:avLst/>
            </a:prstGeom>
          </p:spPr>
        </p:pic>
        <p:sp>
          <p:nvSpPr>
            <p:cNvPr id="2" name="포인트가 5개인 별 1"/>
            <p:cNvSpPr/>
            <p:nvPr/>
          </p:nvSpPr>
          <p:spPr>
            <a:xfrm>
              <a:off x="2053311" y="2565971"/>
              <a:ext cx="310120" cy="310120"/>
            </a:xfrm>
            <a:prstGeom prst="star5">
              <a:avLst/>
            </a:prstGeom>
            <a:solidFill>
              <a:srgbClr val="0E7FB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0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IMAC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2" b="10732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1331640" y="2060848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1331640" y="3356992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1331640" y="4723631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Oval 10"/>
          <p:cNvSpPr/>
          <p:nvPr/>
        </p:nvSpPr>
        <p:spPr>
          <a:xfrm>
            <a:off x="594360" y="2168520"/>
            <a:ext cx="640080" cy="64008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4360" y="3463920"/>
            <a:ext cx="640080" cy="640080"/>
          </a:xfrm>
          <a:prstGeom prst="ellipse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4360" y="4784720"/>
            <a:ext cx="640080" cy="640080"/>
          </a:xfrm>
          <a:prstGeom prst="ellipse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pic>
        <p:nvPicPr>
          <p:cNvPr id="25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3" y="2289572"/>
            <a:ext cx="270584" cy="4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:\002-KIMS BUSINESS\007-bizdesign.tv\000-PPT FOR KMONG\PNG-아이콘\001-비즈니스\수정\막대챠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8" y="3637336"/>
            <a:ext cx="402885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6" y="4948085"/>
            <a:ext cx="38615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/>
          <p:cNvSpPr/>
          <p:nvPr/>
        </p:nvSpPr>
        <p:spPr>
          <a:xfrm>
            <a:off x="391344" y="4252746"/>
            <a:ext cx="388504" cy="388504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3482151" y="4530892"/>
            <a:ext cx="388504" cy="388504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33" name="타원 32"/>
          <p:cNvSpPr/>
          <p:nvPr/>
        </p:nvSpPr>
        <p:spPr>
          <a:xfrm>
            <a:off x="6535364" y="4253746"/>
            <a:ext cx="388504" cy="388504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IMAC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30"/>
          </p:nvPr>
        </p:nvSpPr>
        <p:spPr>
          <a:xfrm>
            <a:off x="782570" y="4258268"/>
            <a:ext cx="1857262" cy="360040"/>
          </a:xfrm>
        </p:spPr>
        <p:txBody>
          <a:bodyPr/>
          <a:lstStyle/>
          <a:p>
            <a:pPr algn="l"/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1"/>
          </p:nvPr>
        </p:nvSpPr>
        <p:spPr>
          <a:xfrm>
            <a:off x="3892426" y="4547300"/>
            <a:ext cx="1841227" cy="360040"/>
          </a:xfrm>
        </p:spPr>
        <p:txBody>
          <a:bodyPr/>
          <a:lstStyle/>
          <a:p>
            <a:pPr algn="l"/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32"/>
          </p:nvPr>
        </p:nvSpPr>
        <p:spPr>
          <a:xfrm>
            <a:off x="6945640" y="4270154"/>
            <a:ext cx="1822396" cy="360040"/>
          </a:xfrm>
        </p:spPr>
        <p:txBody>
          <a:bodyPr/>
          <a:lstStyle/>
          <a:p>
            <a:pPr algn="l"/>
            <a:r>
              <a:rPr lang="en-US" altLang="ko-KR" dirty="0"/>
              <a:t>CONTENTS HERE</a:t>
            </a:r>
            <a:endParaRPr lang="ko-KR" alt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 b="5105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491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11928" r="18388" b="21850"/>
          <a:stretch/>
        </p:blipFill>
        <p:spPr/>
      </p:pic>
    </p:spTree>
    <p:extLst>
      <p:ext uri="{BB962C8B-B14F-4D97-AF65-F5344CB8AC3E}">
        <p14:creationId xmlns:p14="http://schemas.microsoft.com/office/powerpoint/2010/main" val="262061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IPHONE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0"/>
          </p:nvPr>
        </p:nvSpPr>
        <p:spPr>
          <a:xfrm>
            <a:off x="1331640" y="2060848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1331640" y="3358505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1331640" y="4653136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1" name="Oval 10"/>
          <p:cNvSpPr/>
          <p:nvPr/>
        </p:nvSpPr>
        <p:spPr>
          <a:xfrm>
            <a:off x="594360" y="2168520"/>
            <a:ext cx="640080" cy="64008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1" name="Oval 12"/>
          <p:cNvSpPr/>
          <p:nvPr/>
        </p:nvSpPr>
        <p:spPr>
          <a:xfrm>
            <a:off x="594360" y="3463920"/>
            <a:ext cx="640080" cy="640080"/>
          </a:xfrm>
          <a:prstGeom prst="ellipse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2" name="Oval 13"/>
          <p:cNvSpPr/>
          <p:nvPr/>
        </p:nvSpPr>
        <p:spPr>
          <a:xfrm>
            <a:off x="594360" y="4784720"/>
            <a:ext cx="640080" cy="640080"/>
          </a:xfrm>
          <a:prstGeom prst="ellipse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pic>
        <p:nvPicPr>
          <p:cNvPr id="39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3" y="2289572"/>
            <a:ext cx="270584" cy="4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F:\002-KIMS BUSINESS\007-bizdesign.tv\000-PPT FOR KMONG\PNG-아이콘\001-비즈니스\수정\막대챠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4" y="3637336"/>
            <a:ext cx="402885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6" y="4948085"/>
            <a:ext cx="38615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r="29418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r="28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72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 flipV="1">
            <a:off x="914672" y="5049195"/>
            <a:ext cx="7704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 flipV="1">
            <a:off x="916306" y="5348114"/>
            <a:ext cx="7704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95536" y="5022909"/>
            <a:ext cx="432048" cy="432048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25" name="Picture 46" descr="F:\002-KIMS BUSINESS\007-bizdesign.tv\000-PPT FOR KMONG\PNG-아이콘\001-비즈니스\수정\파이챠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6" y="511614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LAPTOP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ko-KR" dirty="0" smtClean="0"/>
              <a:t>Content Here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6336" y="1699540"/>
            <a:ext cx="110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4BACC6"/>
                </a:solidFill>
              </a:rPr>
              <a:t>A </a:t>
            </a:r>
            <a:r>
              <a:rPr lang="en-US" altLang="ko-KR" b="1" dirty="0" smtClean="0">
                <a:solidFill>
                  <a:srgbClr val="4BACC6"/>
                </a:solidFill>
              </a:rPr>
              <a:t>area</a:t>
            </a:r>
            <a:endParaRPr lang="ko-KR" altLang="en-US" b="1" dirty="0">
              <a:solidFill>
                <a:srgbClr val="4BACC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36" y="240711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4BACC6"/>
                </a:solidFill>
              </a:rPr>
              <a:t>B </a:t>
            </a:r>
            <a:r>
              <a:rPr lang="en-US" altLang="ko-KR" b="1" dirty="0" smtClean="0">
                <a:solidFill>
                  <a:srgbClr val="4BACC6"/>
                </a:solidFill>
              </a:rPr>
              <a:t>area</a:t>
            </a:r>
            <a:endParaRPr lang="ko-KR" altLang="en-US" b="1" dirty="0">
              <a:solidFill>
                <a:srgbClr val="4BACC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79216" y="3681087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4BACC6"/>
                </a:solidFill>
              </a:rPr>
              <a:t>C </a:t>
            </a:r>
            <a:r>
              <a:rPr lang="en-US" altLang="ko-KR" b="1" dirty="0" smtClean="0">
                <a:solidFill>
                  <a:srgbClr val="4BACC6"/>
                </a:solidFill>
              </a:rPr>
              <a:t>area</a:t>
            </a:r>
            <a:endParaRPr lang="ko-KR" altLang="en-US" b="1" dirty="0">
              <a:solidFill>
                <a:srgbClr val="4BACC6"/>
              </a:solidFill>
            </a:endParaRP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" t="16000" r="48835" b="42598"/>
          <a:stretch/>
        </p:blipFill>
        <p:spPr/>
      </p:pic>
      <p:sp>
        <p:nvSpPr>
          <p:cNvPr id="26" name="자유형 25"/>
          <p:cNvSpPr/>
          <p:nvPr/>
        </p:nvSpPr>
        <p:spPr>
          <a:xfrm>
            <a:off x="6052457" y="2002971"/>
            <a:ext cx="1447800" cy="359229"/>
          </a:xfrm>
          <a:custGeom>
            <a:avLst/>
            <a:gdLst>
              <a:gd name="connsiteX0" fmla="*/ 0 w 1447800"/>
              <a:gd name="connsiteY0" fmla="*/ 359229 h 359229"/>
              <a:gd name="connsiteX1" fmla="*/ 1088572 w 1447800"/>
              <a:gd name="connsiteY1" fmla="*/ 359229 h 359229"/>
              <a:gd name="connsiteX2" fmla="*/ 1088572 w 1447800"/>
              <a:gd name="connsiteY2" fmla="*/ 0 h 359229"/>
              <a:gd name="connsiteX3" fmla="*/ 1447800 w 1447800"/>
              <a:gd name="connsiteY3" fmla="*/ 0 h 3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359229">
                <a:moveTo>
                  <a:pt x="0" y="359229"/>
                </a:moveTo>
                <a:lnTo>
                  <a:pt x="1088572" y="359229"/>
                </a:lnTo>
                <a:lnTo>
                  <a:pt x="1088572" y="0"/>
                </a:lnTo>
                <a:lnTo>
                  <a:pt x="14478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H="1">
            <a:off x="1619672" y="2708920"/>
            <a:ext cx="1447800" cy="359229"/>
          </a:xfrm>
          <a:custGeom>
            <a:avLst/>
            <a:gdLst>
              <a:gd name="connsiteX0" fmla="*/ 0 w 1447800"/>
              <a:gd name="connsiteY0" fmla="*/ 359229 h 359229"/>
              <a:gd name="connsiteX1" fmla="*/ 1088572 w 1447800"/>
              <a:gd name="connsiteY1" fmla="*/ 359229 h 359229"/>
              <a:gd name="connsiteX2" fmla="*/ 1088572 w 1447800"/>
              <a:gd name="connsiteY2" fmla="*/ 0 h 359229"/>
              <a:gd name="connsiteX3" fmla="*/ 1447800 w 1447800"/>
              <a:gd name="connsiteY3" fmla="*/ 0 h 3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359229">
                <a:moveTo>
                  <a:pt x="0" y="359229"/>
                </a:moveTo>
                <a:lnTo>
                  <a:pt x="1088572" y="359229"/>
                </a:lnTo>
                <a:lnTo>
                  <a:pt x="1088572" y="0"/>
                </a:lnTo>
                <a:lnTo>
                  <a:pt x="14478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flipV="1">
            <a:off x="6037176" y="3645024"/>
            <a:ext cx="1447800" cy="359229"/>
          </a:xfrm>
          <a:custGeom>
            <a:avLst/>
            <a:gdLst>
              <a:gd name="connsiteX0" fmla="*/ 0 w 1447800"/>
              <a:gd name="connsiteY0" fmla="*/ 359229 h 359229"/>
              <a:gd name="connsiteX1" fmla="*/ 1088572 w 1447800"/>
              <a:gd name="connsiteY1" fmla="*/ 359229 h 359229"/>
              <a:gd name="connsiteX2" fmla="*/ 1088572 w 1447800"/>
              <a:gd name="connsiteY2" fmla="*/ 0 h 359229"/>
              <a:gd name="connsiteX3" fmla="*/ 1447800 w 1447800"/>
              <a:gd name="connsiteY3" fmla="*/ 0 h 3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359229">
                <a:moveTo>
                  <a:pt x="0" y="359229"/>
                </a:moveTo>
                <a:lnTo>
                  <a:pt x="1088572" y="359229"/>
                </a:lnTo>
                <a:lnTo>
                  <a:pt x="1088572" y="0"/>
                </a:lnTo>
                <a:lnTo>
                  <a:pt x="14478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r="18533"/>
          <a:stretch/>
        </p:blipFill>
        <p:spPr/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IPAD TABLET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0"/>
          </p:nvPr>
        </p:nvSpPr>
        <p:spPr>
          <a:xfrm>
            <a:off x="1331640" y="2060848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1331640" y="3356992"/>
            <a:ext cx="2808312" cy="100811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7" name="Oval 10"/>
          <p:cNvSpPr/>
          <p:nvPr/>
        </p:nvSpPr>
        <p:spPr>
          <a:xfrm>
            <a:off x="594360" y="2168520"/>
            <a:ext cx="640080" cy="64008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0" name="Oval 12"/>
          <p:cNvSpPr/>
          <p:nvPr/>
        </p:nvSpPr>
        <p:spPr>
          <a:xfrm>
            <a:off x="594360" y="3463920"/>
            <a:ext cx="640080" cy="640080"/>
          </a:xfrm>
          <a:prstGeom prst="ellipse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1" name="Oval 13"/>
          <p:cNvSpPr/>
          <p:nvPr/>
        </p:nvSpPr>
        <p:spPr>
          <a:xfrm>
            <a:off x="594360" y="4784720"/>
            <a:ext cx="640080" cy="640080"/>
          </a:xfrm>
          <a:prstGeom prst="ellipse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pic>
        <p:nvPicPr>
          <p:cNvPr id="38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3" y="2289572"/>
            <a:ext cx="270584" cy="4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F:\002-KIMS BUSINESS\007-bizdesign.tv\000-PPT FOR KMONG\PNG-아이콘\001-비즈니스\수정\막대챠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8" y="3637336"/>
            <a:ext cx="402885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6" y="4948085"/>
            <a:ext cx="38615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9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11"/>
          <p:cNvSpPr txBox="1">
            <a:spLocks/>
          </p:cNvSpPr>
          <p:nvPr/>
        </p:nvSpPr>
        <p:spPr>
          <a:xfrm>
            <a:off x="2483768" y="2924944"/>
            <a:ext cx="5544616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ea typeface="HY견고딕" pitchFamily="18" charset="-127"/>
              </a:rPr>
              <a:t>INFOGRAPHIC </a:t>
            </a:r>
            <a:r>
              <a:rPr lang="en-US" altLang="ko-KR" sz="3600" dirty="0">
                <a:solidFill>
                  <a:schemeClr val="bg1"/>
                </a:solidFill>
                <a:ea typeface="HY견고딕" pitchFamily="18" charset="-127"/>
              </a:rPr>
              <a:t>LAYOUT</a:t>
            </a:r>
            <a:endParaRPr lang="ko-KR" altLang="en-US" sz="3600" dirty="0">
              <a:solidFill>
                <a:schemeClr val="bg1"/>
              </a:solidFill>
              <a:ea typeface="HY견고딕" pitchFamily="18" charset="-127"/>
            </a:endParaRPr>
          </a:p>
        </p:txBody>
      </p:sp>
      <p:sp>
        <p:nvSpPr>
          <p:cNvPr id="6" name="텍스트 개체 틀 111"/>
          <p:cNvSpPr txBox="1">
            <a:spLocks/>
          </p:cNvSpPr>
          <p:nvPr/>
        </p:nvSpPr>
        <p:spPr>
          <a:xfrm>
            <a:off x="2483768" y="3537012"/>
            <a:ext cx="345638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 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Picture 46" descr="F:\002-KIMS BUSINESS\007-bizdesign.tv\000-PPT FOR KMONG\PNG-아이콘\001-비즈니스\수정\파이챠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5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SIMPLE</a:t>
            </a:r>
          </a:p>
          <a:p>
            <a:r>
              <a:rPr lang="en-US" altLang="ko-KR" dirty="0" smtClean="0"/>
              <a:t>PRESENTATION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</a:t>
            </a:r>
            <a:r>
              <a:rPr lang="en-US" altLang="ko-KR" dirty="0" smtClean="0"/>
              <a:t>or </a:t>
            </a:r>
            <a:r>
              <a:rPr lang="en-US" altLang="ko-KR" dirty="0"/>
              <a:t>main author’s name </a:t>
            </a:r>
            <a:r>
              <a:rPr lang="en-US" altLang="ko-KR" dirty="0" smtClean="0"/>
              <a:t>here</a:t>
            </a:r>
            <a:endParaRPr lang="ko-KR" altLang="en-US" dirty="0"/>
          </a:p>
        </p:txBody>
      </p:sp>
      <p:sp>
        <p:nvSpPr>
          <p:cNvPr id="13" name="텍스트 개체 틀 111"/>
          <p:cNvSpPr txBox="1">
            <a:spLocks/>
          </p:cNvSpPr>
          <p:nvPr/>
        </p:nvSpPr>
        <p:spPr>
          <a:xfrm>
            <a:off x="6660232" y="6237313"/>
            <a:ext cx="1867752" cy="50405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 dirty="0" smtClean="0">
                <a:solidFill>
                  <a:srgbClr val="0E7FB7"/>
                </a:solidFill>
                <a:ea typeface="HY견고딕" pitchFamily="18" charset="-127"/>
              </a:rPr>
              <a:t>YOUR LOGO</a:t>
            </a:r>
            <a:endParaRPr lang="ko-KR" altLang="en-US" sz="1800" b="1" dirty="0">
              <a:solidFill>
                <a:srgbClr val="0E7FB7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2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LAYOUT_LISTING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6" name="자유형 25"/>
          <p:cNvSpPr/>
          <p:nvPr/>
        </p:nvSpPr>
        <p:spPr>
          <a:xfrm flipV="1">
            <a:off x="442144" y="2564904"/>
            <a:ext cx="8208912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flipV="1">
            <a:off x="454844" y="3356992"/>
            <a:ext cx="8208912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flipV="1">
            <a:off x="467544" y="4149080"/>
            <a:ext cx="8208912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 flipV="1">
            <a:off x="480244" y="4941168"/>
            <a:ext cx="8208912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10"/>
          <p:cNvSpPr/>
          <p:nvPr/>
        </p:nvSpPr>
        <p:spPr>
          <a:xfrm>
            <a:off x="395537" y="2711699"/>
            <a:ext cx="573285" cy="573285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 smtClean="0">
                <a:solidFill>
                  <a:schemeClr val="bg1"/>
                </a:solidFill>
              </a:rPr>
              <a:t>2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33" name="Oval 10"/>
          <p:cNvSpPr/>
          <p:nvPr/>
        </p:nvSpPr>
        <p:spPr>
          <a:xfrm>
            <a:off x="395536" y="3503787"/>
            <a:ext cx="573285" cy="573285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 smtClean="0">
                <a:solidFill>
                  <a:schemeClr val="bg1"/>
                </a:solidFill>
              </a:rPr>
              <a:t>3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34" name="Oval 10"/>
          <p:cNvSpPr/>
          <p:nvPr/>
        </p:nvSpPr>
        <p:spPr>
          <a:xfrm>
            <a:off x="395535" y="4295875"/>
            <a:ext cx="573285" cy="573285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 smtClean="0">
                <a:solidFill>
                  <a:schemeClr val="bg1"/>
                </a:solidFill>
              </a:rPr>
              <a:t>4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35" name="Oval 10"/>
          <p:cNvSpPr/>
          <p:nvPr/>
        </p:nvSpPr>
        <p:spPr>
          <a:xfrm>
            <a:off x="395534" y="5087963"/>
            <a:ext cx="573285" cy="573285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 smtClean="0">
                <a:solidFill>
                  <a:schemeClr val="bg1"/>
                </a:solidFill>
              </a:rPr>
              <a:t>5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36" name="Oval 10"/>
          <p:cNvSpPr/>
          <p:nvPr/>
        </p:nvSpPr>
        <p:spPr>
          <a:xfrm>
            <a:off x="387720" y="1916832"/>
            <a:ext cx="573285" cy="573285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 smtClean="0">
                <a:solidFill>
                  <a:schemeClr val="bg1"/>
                </a:solidFill>
              </a:rPr>
              <a:t>1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625" y="5136083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87624" y="4348187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87623" y="3547591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87622" y="2767980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87621" y="195468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51588" y="184953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smtClean="0">
                <a:solidFill>
                  <a:srgbClr val="4BACC6"/>
                </a:solidFill>
              </a:rPr>
              <a:t>A </a:t>
            </a:r>
            <a:r>
              <a:rPr lang="en-US" altLang="ko-KR" sz="1600" dirty="0" smtClean="0">
                <a:solidFill>
                  <a:srgbClr val="4BACC6"/>
                </a:solidFill>
              </a:rPr>
              <a:t>Contents</a:t>
            </a:r>
            <a:endParaRPr lang="en-US" altLang="ko-KR" sz="4000" dirty="0" smtClean="0">
              <a:solidFill>
                <a:srgbClr val="4BACC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51588" y="2649106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smtClean="0">
                <a:solidFill>
                  <a:srgbClr val="4BACC6"/>
                </a:solidFill>
              </a:rPr>
              <a:t>B </a:t>
            </a:r>
            <a:r>
              <a:rPr lang="en-US" altLang="ko-KR" sz="1600" dirty="0" smtClean="0">
                <a:solidFill>
                  <a:srgbClr val="4BACC6"/>
                </a:solidFill>
              </a:rPr>
              <a:t>Contents</a:t>
            </a:r>
            <a:endParaRPr lang="en-US" altLang="ko-KR" sz="4000" dirty="0" smtClean="0">
              <a:solidFill>
                <a:srgbClr val="4BACC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51588" y="344868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smtClean="0">
                <a:solidFill>
                  <a:srgbClr val="4BACC6"/>
                </a:solidFill>
              </a:rPr>
              <a:t>C </a:t>
            </a:r>
            <a:r>
              <a:rPr lang="en-US" altLang="ko-KR" sz="1600" dirty="0" smtClean="0">
                <a:solidFill>
                  <a:srgbClr val="4BACC6"/>
                </a:solidFill>
              </a:rPr>
              <a:t>Contents</a:t>
            </a:r>
            <a:endParaRPr lang="en-US" altLang="ko-KR" sz="4000" dirty="0" smtClean="0">
              <a:solidFill>
                <a:srgbClr val="4BACC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51588" y="4248256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smtClean="0">
                <a:solidFill>
                  <a:srgbClr val="4BACC6"/>
                </a:solidFill>
              </a:rPr>
              <a:t>D </a:t>
            </a:r>
            <a:r>
              <a:rPr lang="en-US" altLang="ko-KR" sz="1600" dirty="0" smtClean="0">
                <a:solidFill>
                  <a:srgbClr val="4BACC6"/>
                </a:solidFill>
              </a:rPr>
              <a:t>Contents</a:t>
            </a:r>
            <a:endParaRPr lang="en-US" altLang="ko-KR" sz="4000" dirty="0" smtClean="0">
              <a:solidFill>
                <a:srgbClr val="4BACC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51588" y="504783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smtClean="0">
                <a:solidFill>
                  <a:srgbClr val="4BACC6"/>
                </a:solidFill>
              </a:rPr>
              <a:t>E </a:t>
            </a:r>
            <a:r>
              <a:rPr lang="en-US" altLang="ko-KR" sz="1600" dirty="0" smtClean="0">
                <a:solidFill>
                  <a:srgbClr val="4BACC6"/>
                </a:solidFill>
              </a:rPr>
              <a:t>Contents</a:t>
            </a:r>
            <a:endParaRPr lang="en-US" altLang="ko-KR" sz="4000" dirty="0" smtClean="0">
              <a:solidFill>
                <a:srgbClr val="4BAC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LAYOUT_TIMELINE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4" name="Oval 10"/>
          <p:cNvSpPr/>
          <p:nvPr/>
        </p:nvSpPr>
        <p:spPr>
          <a:xfrm>
            <a:off x="583136" y="3367063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1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6252" y="3320179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" y="4273351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Oval 10"/>
          <p:cNvSpPr/>
          <p:nvPr/>
        </p:nvSpPr>
        <p:spPr>
          <a:xfrm>
            <a:off x="2044977" y="3363512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2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98093" y="3316628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Oval 10"/>
          <p:cNvSpPr/>
          <p:nvPr/>
        </p:nvSpPr>
        <p:spPr>
          <a:xfrm>
            <a:off x="3506818" y="3359961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3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9934" y="3313077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Oval 10"/>
          <p:cNvSpPr/>
          <p:nvPr/>
        </p:nvSpPr>
        <p:spPr>
          <a:xfrm>
            <a:off x="4968659" y="3356410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4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921775" y="3309526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Oval 10"/>
          <p:cNvSpPr/>
          <p:nvPr/>
        </p:nvSpPr>
        <p:spPr>
          <a:xfrm>
            <a:off x="6430500" y="3352859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5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83616" y="3305975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10"/>
          <p:cNvSpPr/>
          <p:nvPr/>
        </p:nvSpPr>
        <p:spPr>
          <a:xfrm>
            <a:off x="7892341" y="3349308"/>
            <a:ext cx="720000" cy="720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</a:rPr>
              <a:t>6</a:t>
            </a:r>
            <a:endParaRPr lang="en-JM" sz="2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845457" y="3302424"/>
            <a:ext cx="813769" cy="81376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956059" y="4270310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8144" y="4256383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51476" y="2873841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96219" y="2870800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2856873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Here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직선 연결선 38"/>
          <p:cNvCxnSpPr>
            <a:endCxn id="5" idx="6"/>
          </p:cNvCxnSpPr>
          <p:nvPr/>
        </p:nvCxnSpPr>
        <p:spPr>
          <a:xfrm flipH="1">
            <a:off x="1350021" y="3719391"/>
            <a:ext cx="643607" cy="767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2808923" y="3723586"/>
            <a:ext cx="643607" cy="767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4267825" y="3727781"/>
            <a:ext cx="643607" cy="767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5726727" y="3731976"/>
            <a:ext cx="643607" cy="767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7185629" y="3736171"/>
            <a:ext cx="643607" cy="767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8699059" y="3731976"/>
            <a:ext cx="444941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0" y="3743844"/>
            <a:ext cx="536253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115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LAYOUT_AGENDA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111" name="Text Placeholder 32"/>
          <p:cNvSpPr txBox="1">
            <a:spLocks/>
          </p:cNvSpPr>
          <p:nvPr/>
        </p:nvSpPr>
        <p:spPr>
          <a:xfrm>
            <a:off x="618321" y="3176972"/>
            <a:ext cx="1512168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Your Text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15" name="Text Placeholder 32"/>
          <p:cNvSpPr txBox="1">
            <a:spLocks/>
          </p:cNvSpPr>
          <p:nvPr/>
        </p:nvSpPr>
        <p:spPr>
          <a:xfrm>
            <a:off x="625792" y="4231974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16" name="자유형 115"/>
          <p:cNvSpPr/>
          <p:nvPr/>
        </p:nvSpPr>
        <p:spPr>
          <a:xfrm>
            <a:off x="1360714" y="2928257"/>
            <a:ext cx="6433457" cy="174172"/>
          </a:xfrm>
          <a:custGeom>
            <a:avLst/>
            <a:gdLst>
              <a:gd name="connsiteX0" fmla="*/ 0 w 6433457"/>
              <a:gd name="connsiteY0" fmla="*/ 152400 h 174172"/>
              <a:gd name="connsiteX1" fmla="*/ 0 w 6433457"/>
              <a:gd name="connsiteY1" fmla="*/ 0 h 174172"/>
              <a:gd name="connsiteX2" fmla="*/ 6433457 w 6433457"/>
              <a:gd name="connsiteY2" fmla="*/ 0 h 174172"/>
              <a:gd name="connsiteX3" fmla="*/ 6433457 w 6433457"/>
              <a:gd name="connsiteY3" fmla="*/ 174172 h 1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3457" h="174172">
                <a:moveTo>
                  <a:pt x="0" y="152400"/>
                </a:moveTo>
                <a:lnTo>
                  <a:pt x="0" y="0"/>
                </a:lnTo>
                <a:lnTo>
                  <a:pt x="6433457" y="0"/>
                </a:lnTo>
                <a:lnTo>
                  <a:pt x="6433457" y="174172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자유형 116"/>
          <p:cNvSpPr/>
          <p:nvPr/>
        </p:nvSpPr>
        <p:spPr>
          <a:xfrm>
            <a:off x="4565401" y="2590870"/>
            <a:ext cx="67721" cy="324000"/>
          </a:xfrm>
          <a:custGeom>
            <a:avLst/>
            <a:gdLst>
              <a:gd name="connsiteX0" fmla="*/ 0 w 0"/>
              <a:gd name="connsiteY0" fmla="*/ 0 h 293914"/>
              <a:gd name="connsiteX1" fmla="*/ 0 w 0"/>
              <a:gd name="connsiteY1" fmla="*/ 293914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3914">
                <a:moveTo>
                  <a:pt x="0" y="0"/>
                </a:moveTo>
                <a:lnTo>
                  <a:pt x="0" y="293914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8" name="자유형 117"/>
          <p:cNvSpPr/>
          <p:nvPr/>
        </p:nvSpPr>
        <p:spPr>
          <a:xfrm>
            <a:off x="3494314" y="2928257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9" name="자유형 118"/>
          <p:cNvSpPr/>
          <p:nvPr/>
        </p:nvSpPr>
        <p:spPr>
          <a:xfrm>
            <a:off x="5652120" y="2924944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0" name="Text Placeholder 32"/>
          <p:cNvSpPr txBox="1">
            <a:spLocks/>
          </p:cNvSpPr>
          <p:nvPr/>
        </p:nvSpPr>
        <p:spPr>
          <a:xfrm>
            <a:off x="622446" y="466402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1" name="Text Placeholder 32"/>
          <p:cNvSpPr txBox="1">
            <a:spLocks/>
          </p:cNvSpPr>
          <p:nvPr/>
        </p:nvSpPr>
        <p:spPr>
          <a:xfrm>
            <a:off x="622446" y="508857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2" name="Text Placeholder 32"/>
          <p:cNvSpPr txBox="1">
            <a:spLocks/>
          </p:cNvSpPr>
          <p:nvPr/>
        </p:nvSpPr>
        <p:spPr>
          <a:xfrm>
            <a:off x="622446" y="551312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3" name="자유형 122"/>
          <p:cNvSpPr/>
          <p:nvPr/>
        </p:nvSpPr>
        <p:spPr>
          <a:xfrm>
            <a:off x="1382486" y="3842657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4" name="Text Placeholder 32"/>
          <p:cNvSpPr txBox="1">
            <a:spLocks/>
          </p:cNvSpPr>
          <p:nvPr/>
        </p:nvSpPr>
        <p:spPr>
          <a:xfrm>
            <a:off x="2771800" y="4239479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5" name="Text Placeholder 32"/>
          <p:cNvSpPr txBox="1">
            <a:spLocks/>
          </p:cNvSpPr>
          <p:nvPr/>
        </p:nvSpPr>
        <p:spPr>
          <a:xfrm>
            <a:off x="2768454" y="467152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6" name="Text Placeholder 32"/>
          <p:cNvSpPr txBox="1">
            <a:spLocks/>
          </p:cNvSpPr>
          <p:nvPr/>
        </p:nvSpPr>
        <p:spPr>
          <a:xfrm>
            <a:off x="2768454" y="509607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7" name="Text Placeholder 32"/>
          <p:cNvSpPr txBox="1">
            <a:spLocks/>
          </p:cNvSpPr>
          <p:nvPr/>
        </p:nvSpPr>
        <p:spPr>
          <a:xfrm>
            <a:off x="2768454" y="552062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28" name="자유형 127"/>
          <p:cNvSpPr/>
          <p:nvPr/>
        </p:nvSpPr>
        <p:spPr>
          <a:xfrm>
            <a:off x="3528494" y="3850162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9" name="Text Placeholder 32"/>
          <p:cNvSpPr txBox="1">
            <a:spLocks/>
          </p:cNvSpPr>
          <p:nvPr/>
        </p:nvSpPr>
        <p:spPr>
          <a:xfrm>
            <a:off x="4917808" y="4246984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0" name="Text Placeholder 32"/>
          <p:cNvSpPr txBox="1">
            <a:spLocks/>
          </p:cNvSpPr>
          <p:nvPr/>
        </p:nvSpPr>
        <p:spPr>
          <a:xfrm>
            <a:off x="4914462" y="467903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1" name="Text Placeholder 32"/>
          <p:cNvSpPr txBox="1">
            <a:spLocks/>
          </p:cNvSpPr>
          <p:nvPr/>
        </p:nvSpPr>
        <p:spPr>
          <a:xfrm>
            <a:off x="4914462" y="510358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2" name="Text Placeholder 32"/>
          <p:cNvSpPr txBox="1">
            <a:spLocks/>
          </p:cNvSpPr>
          <p:nvPr/>
        </p:nvSpPr>
        <p:spPr>
          <a:xfrm>
            <a:off x="4914462" y="5528132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3" name="자유형 132"/>
          <p:cNvSpPr/>
          <p:nvPr/>
        </p:nvSpPr>
        <p:spPr>
          <a:xfrm>
            <a:off x="5674502" y="3857667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34" name="Text Placeholder 32"/>
          <p:cNvSpPr txBox="1">
            <a:spLocks/>
          </p:cNvSpPr>
          <p:nvPr/>
        </p:nvSpPr>
        <p:spPr>
          <a:xfrm>
            <a:off x="7063816" y="4254489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5" name="Text Placeholder 32"/>
          <p:cNvSpPr txBox="1">
            <a:spLocks/>
          </p:cNvSpPr>
          <p:nvPr/>
        </p:nvSpPr>
        <p:spPr>
          <a:xfrm>
            <a:off x="7060470" y="468653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6" name="Text Placeholder 32"/>
          <p:cNvSpPr txBox="1">
            <a:spLocks/>
          </p:cNvSpPr>
          <p:nvPr/>
        </p:nvSpPr>
        <p:spPr>
          <a:xfrm>
            <a:off x="7060470" y="511108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7" name="Text Placeholder 32"/>
          <p:cNvSpPr txBox="1">
            <a:spLocks/>
          </p:cNvSpPr>
          <p:nvPr/>
        </p:nvSpPr>
        <p:spPr>
          <a:xfrm>
            <a:off x="7060470" y="5535637"/>
            <a:ext cx="1512168" cy="288032"/>
          </a:xfrm>
          <a:prstGeom prst="rect">
            <a:avLst/>
          </a:prstGeom>
          <a:ln w="19050">
            <a:solidFill>
              <a:srgbClr val="4BACC6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</a:p>
        </p:txBody>
      </p:sp>
      <p:sp>
        <p:nvSpPr>
          <p:cNvPr id="138" name="자유형 137"/>
          <p:cNvSpPr/>
          <p:nvPr/>
        </p:nvSpPr>
        <p:spPr>
          <a:xfrm>
            <a:off x="7820510" y="3865172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40" name="자유형 139"/>
          <p:cNvSpPr/>
          <p:nvPr/>
        </p:nvSpPr>
        <p:spPr>
          <a:xfrm>
            <a:off x="4561114" y="2492829"/>
            <a:ext cx="1307030" cy="250371"/>
          </a:xfrm>
          <a:custGeom>
            <a:avLst/>
            <a:gdLst>
              <a:gd name="connsiteX0" fmla="*/ 0 w 1012372"/>
              <a:gd name="connsiteY0" fmla="*/ 250371 h 250371"/>
              <a:gd name="connsiteX1" fmla="*/ 859972 w 1012372"/>
              <a:gd name="connsiteY1" fmla="*/ 250371 h 250371"/>
              <a:gd name="connsiteX2" fmla="*/ 859972 w 1012372"/>
              <a:gd name="connsiteY2" fmla="*/ 10885 h 250371"/>
              <a:gd name="connsiteX3" fmla="*/ 1012372 w 1012372"/>
              <a:gd name="connsiteY3" fmla="*/ 10885 h 250371"/>
              <a:gd name="connsiteX4" fmla="*/ 1012372 w 1012372"/>
              <a:gd name="connsiteY4" fmla="*/ 0 h 2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2" h="250371">
                <a:moveTo>
                  <a:pt x="0" y="250371"/>
                </a:moveTo>
                <a:lnTo>
                  <a:pt x="859972" y="250371"/>
                </a:lnTo>
                <a:lnTo>
                  <a:pt x="859972" y="10885"/>
                </a:lnTo>
                <a:lnTo>
                  <a:pt x="1012372" y="10885"/>
                </a:lnTo>
                <a:lnTo>
                  <a:pt x="1012372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41" name="Text Placeholder 32"/>
          <p:cNvSpPr txBox="1">
            <a:spLocks/>
          </p:cNvSpPr>
          <p:nvPr/>
        </p:nvSpPr>
        <p:spPr>
          <a:xfrm>
            <a:off x="622446" y="3461658"/>
            <a:ext cx="1512168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  <p:sp>
        <p:nvSpPr>
          <p:cNvPr id="142" name="Text Placeholder 32"/>
          <p:cNvSpPr txBox="1">
            <a:spLocks/>
          </p:cNvSpPr>
          <p:nvPr/>
        </p:nvSpPr>
        <p:spPr>
          <a:xfrm>
            <a:off x="2749247" y="3182397"/>
            <a:ext cx="1531376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Your Text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43" name="Text Placeholder 32"/>
          <p:cNvSpPr txBox="1">
            <a:spLocks/>
          </p:cNvSpPr>
          <p:nvPr/>
        </p:nvSpPr>
        <p:spPr>
          <a:xfrm>
            <a:off x="2750028" y="3467083"/>
            <a:ext cx="1512168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  <p:sp>
        <p:nvSpPr>
          <p:cNvPr id="144" name="Text Placeholder 32"/>
          <p:cNvSpPr txBox="1">
            <a:spLocks/>
          </p:cNvSpPr>
          <p:nvPr/>
        </p:nvSpPr>
        <p:spPr>
          <a:xfrm>
            <a:off x="4884371" y="3187822"/>
            <a:ext cx="1512168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Your Text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45" name="Text Placeholder 32"/>
          <p:cNvSpPr txBox="1">
            <a:spLocks/>
          </p:cNvSpPr>
          <p:nvPr/>
        </p:nvSpPr>
        <p:spPr>
          <a:xfrm>
            <a:off x="4888496" y="3472508"/>
            <a:ext cx="1512168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  <p:sp>
        <p:nvSpPr>
          <p:cNvPr id="146" name="Text Placeholder 32"/>
          <p:cNvSpPr txBox="1">
            <a:spLocks/>
          </p:cNvSpPr>
          <p:nvPr/>
        </p:nvSpPr>
        <p:spPr>
          <a:xfrm>
            <a:off x="7033725" y="3193247"/>
            <a:ext cx="1512168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Your Text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47" name="Text Placeholder 32"/>
          <p:cNvSpPr txBox="1">
            <a:spLocks/>
          </p:cNvSpPr>
          <p:nvPr/>
        </p:nvSpPr>
        <p:spPr>
          <a:xfrm>
            <a:off x="7037850" y="3477933"/>
            <a:ext cx="1512168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  <p:sp>
        <p:nvSpPr>
          <p:cNvPr id="148" name="Text Placeholder 32"/>
          <p:cNvSpPr txBox="1">
            <a:spLocks/>
          </p:cNvSpPr>
          <p:nvPr/>
        </p:nvSpPr>
        <p:spPr>
          <a:xfrm>
            <a:off x="3625010" y="1866596"/>
            <a:ext cx="1865347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149" name="Text Placeholder 32"/>
          <p:cNvSpPr txBox="1">
            <a:spLocks/>
          </p:cNvSpPr>
          <p:nvPr/>
        </p:nvSpPr>
        <p:spPr>
          <a:xfrm>
            <a:off x="3629135" y="2151282"/>
            <a:ext cx="1865347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  <p:sp>
        <p:nvSpPr>
          <p:cNvPr id="150" name="Text Placeholder 32"/>
          <p:cNvSpPr txBox="1">
            <a:spLocks/>
          </p:cNvSpPr>
          <p:nvPr/>
        </p:nvSpPr>
        <p:spPr>
          <a:xfrm>
            <a:off x="6019699" y="2203530"/>
            <a:ext cx="1865347" cy="289299"/>
          </a:xfrm>
          <a:prstGeom prst="rect">
            <a:avLst/>
          </a:prstGeom>
          <a:solidFill>
            <a:srgbClr val="45C1A4">
              <a:alpha val="70000"/>
            </a:srgbClr>
          </a:solidFill>
          <a:ln w="19050">
            <a:solidFill>
              <a:srgbClr val="45C1A4">
                <a:alpha val="60000"/>
              </a:srgb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151" name="Text Placeholder 32"/>
          <p:cNvSpPr txBox="1">
            <a:spLocks/>
          </p:cNvSpPr>
          <p:nvPr/>
        </p:nvSpPr>
        <p:spPr>
          <a:xfrm>
            <a:off x="6023824" y="2488216"/>
            <a:ext cx="1865347" cy="289299"/>
          </a:xfrm>
          <a:prstGeom prst="rect">
            <a:avLst/>
          </a:prstGeom>
          <a:ln w="19050">
            <a:solidFill>
              <a:srgbClr val="45C1A4">
                <a:alpha val="60000"/>
              </a:srgb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404870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LAYOUT_STAIRS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4" name="L 도형 3"/>
          <p:cNvSpPr/>
          <p:nvPr/>
        </p:nvSpPr>
        <p:spPr>
          <a:xfrm rot="5400000">
            <a:off x="3906234" y="2474588"/>
            <a:ext cx="1215136" cy="2187860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4BACC6">
              <a:alpha val="6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 rot="5400000">
            <a:off x="6182869" y="1924910"/>
            <a:ext cx="1215137" cy="2187860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4BACC6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 rot="5400000">
            <a:off x="1634635" y="3050652"/>
            <a:ext cx="1215137" cy="2187860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4BACC6">
              <a:alpha val="41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원형 화살표 6"/>
          <p:cNvSpPr/>
          <p:nvPr/>
        </p:nvSpPr>
        <p:spPr>
          <a:xfrm rot="18024385">
            <a:off x="2990540" y="2437331"/>
            <a:ext cx="1025489" cy="1206511"/>
          </a:xfrm>
          <a:prstGeom prst="circularArrow">
            <a:avLst>
              <a:gd name="adj1" fmla="val 25930"/>
              <a:gd name="adj2" fmla="val 865070"/>
              <a:gd name="adj3" fmla="val 19050555"/>
              <a:gd name="adj4" fmla="val 14282843"/>
              <a:gd name="adj5" fmla="val 12965"/>
            </a:avLst>
          </a:prstGeom>
          <a:solidFill>
            <a:srgbClr val="4BACC6">
              <a:alpha val="2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4245" y="4105766"/>
            <a:ext cx="195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7692" y="3861048"/>
            <a:ext cx="181401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 smtClean="0">
                <a:solidFill>
                  <a:srgbClr val="4BACC6"/>
                </a:solidFill>
              </a:rPr>
              <a:t>01 CONTENTS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7115" y="352970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0562" y="3284984"/>
            <a:ext cx="181401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 smtClean="0">
                <a:solidFill>
                  <a:srgbClr val="4BACC6"/>
                </a:solidFill>
              </a:rPr>
              <a:t>02 CONTENTS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2160" y="2953638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5607" y="2708920"/>
            <a:ext cx="181401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 smtClean="0">
                <a:solidFill>
                  <a:srgbClr val="4BACC6"/>
                </a:solidFill>
              </a:rPr>
              <a:t>03 CONTENTS</a:t>
            </a:r>
          </a:p>
        </p:txBody>
      </p:sp>
      <p:sp>
        <p:nvSpPr>
          <p:cNvPr id="15" name="원형 화살표 14"/>
          <p:cNvSpPr/>
          <p:nvPr/>
        </p:nvSpPr>
        <p:spPr>
          <a:xfrm rot="18024385">
            <a:off x="5271100" y="1842184"/>
            <a:ext cx="1025489" cy="1206511"/>
          </a:xfrm>
          <a:prstGeom prst="circularArrow">
            <a:avLst>
              <a:gd name="adj1" fmla="val 25930"/>
              <a:gd name="adj2" fmla="val 865070"/>
              <a:gd name="adj3" fmla="val 19050555"/>
              <a:gd name="adj4" fmla="val 14282843"/>
              <a:gd name="adj5" fmla="val 12965"/>
            </a:avLst>
          </a:prstGeom>
          <a:solidFill>
            <a:srgbClr val="4BACC6">
              <a:alpha val="2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Oval 10"/>
          <p:cNvSpPr/>
          <p:nvPr/>
        </p:nvSpPr>
        <p:spPr>
          <a:xfrm>
            <a:off x="467544" y="5044433"/>
            <a:ext cx="640080" cy="640080"/>
          </a:xfrm>
          <a:prstGeom prst="ellipse">
            <a:avLst/>
          </a:prstGeom>
          <a:solidFill>
            <a:srgbClr val="4BACC6">
              <a:alpha val="4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04824" y="4992851"/>
            <a:ext cx="1432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4824" y="5271591"/>
            <a:ext cx="19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Oval 10"/>
          <p:cNvSpPr/>
          <p:nvPr/>
        </p:nvSpPr>
        <p:spPr>
          <a:xfrm>
            <a:off x="3291313" y="5044433"/>
            <a:ext cx="640080" cy="640080"/>
          </a:xfrm>
          <a:prstGeom prst="ellipse">
            <a:avLst/>
          </a:prstGeom>
          <a:solidFill>
            <a:srgbClr val="4BACC6">
              <a:alpha val="6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8593" y="4992851"/>
            <a:ext cx="1432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28593" y="5271591"/>
            <a:ext cx="19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change colors, photos and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10"/>
          <p:cNvSpPr/>
          <p:nvPr/>
        </p:nvSpPr>
        <p:spPr>
          <a:xfrm>
            <a:off x="6115082" y="5044433"/>
            <a:ext cx="640080" cy="640080"/>
          </a:xfrm>
          <a:prstGeom prst="ellipse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52362" y="4992851"/>
            <a:ext cx="1432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2362" y="5271591"/>
            <a:ext cx="19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2" name="Picture 2" descr="F:\002-KIMS BUSINESS\007-bizdesign.tv\000-PPT FOR KMONG\PNG-아이콘\001-비즈니스\기본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1333" y="5184453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F:\002-KIMS BUSINESS\007-bizdesign.tv\000-PPT FOR KMONG\PNG-아이콘\001-비즈니스\기본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4" y="5184453"/>
            <a:ext cx="3612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F:\002-KIMS BUSINESS\007-bizdesign.tv\000-PPT FOR KMONG\PNG-아이콘\001-비즈니스\기본-0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02" y="5184453"/>
            <a:ext cx="3612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LAYOUT_ORG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텍스트 개체 틀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31" name="Oval 10"/>
          <p:cNvSpPr/>
          <p:nvPr/>
        </p:nvSpPr>
        <p:spPr>
          <a:xfrm>
            <a:off x="3734822" y="2770042"/>
            <a:ext cx="1674356" cy="1674356"/>
          </a:xfrm>
          <a:prstGeom prst="ellipse">
            <a:avLst/>
          </a:prstGeom>
          <a:solidFill>
            <a:srgbClr val="45C1A4">
              <a:alpha val="64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b="1" dirty="0">
              <a:solidFill>
                <a:schemeClr val="bg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625010" y="2655742"/>
            <a:ext cx="1902956" cy="1902956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Oval 10"/>
          <p:cNvSpPr/>
          <p:nvPr/>
        </p:nvSpPr>
        <p:spPr>
          <a:xfrm>
            <a:off x="6084160" y="3122131"/>
            <a:ext cx="1008000" cy="1008000"/>
          </a:xfrm>
          <a:prstGeom prst="ellipse">
            <a:avLst/>
          </a:prstGeom>
          <a:solidFill>
            <a:srgbClr val="4BACC6">
              <a:alpha val="8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4" name="Oval 10"/>
          <p:cNvSpPr/>
          <p:nvPr/>
        </p:nvSpPr>
        <p:spPr>
          <a:xfrm>
            <a:off x="7536825" y="2143157"/>
            <a:ext cx="864000" cy="864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023046" y="3061017"/>
            <a:ext cx="1152000" cy="1152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464825" y="2071157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Oval 10"/>
          <p:cNvSpPr/>
          <p:nvPr/>
        </p:nvSpPr>
        <p:spPr>
          <a:xfrm>
            <a:off x="7536825" y="4214500"/>
            <a:ext cx="864000" cy="864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464825" y="4142500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2" idx="6"/>
            <a:endCxn id="40" idx="2"/>
          </p:cNvCxnSpPr>
          <p:nvPr/>
        </p:nvCxnSpPr>
        <p:spPr>
          <a:xfrm>
            <a:off x="5527966" y="3607220"/>
            <a:ext cx="495080" cy="29797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/>
          <p:cNvCxnSpPr>
            <a:stCxn id="40" idx="6"/>
          </p:cNvCxnSpPr>
          <p:nvPr/>
        </p:nvCxnSpPr>
        <p:spPr>
          <a:xfrm>
            <a:off x="7175046" y="3637017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/>
          <p:cNvCxnSpPr>
            <a:stCxn id="43" idx="4"/>
            <a:endCxn id="45" idx="0"/>
          </p:cNvCxnSpPr>
          <p:nvPr/>
        </p:nvCxnSpPr>
        <p:spPr>
          <a:xfrm>
            <a:off x="7968825" y="3079157"/>
            <a:ext cx="0" cy="106334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Oval 10"/>
          <p:cNvSpPr/>
          <p:nvPr/>
        </p:nvSpPr>
        <p:spPr>
          <a:xfrm rot="10800000">
            <a:off x="2065627" y="3093869"/>
            <a:ext cx="1008000" cy="1008000"/>
          </a:xfrm>
          <a:prstGeom prst="ellipse">
            <a:avLst/>
          </a:prstGeom>
          <a:solidFill>
            <a:srgbClr val="4BACC6">
              <a:alpha val="8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58" name="Oval 10"/>
          <p:cNvSpPr/>
          <p:nvPr/>
        </p:nvSpPr>
        <p:spPr>
          <a:xfrm rot="10800000">
            <a:off x="756962" y="4216843"/>
            <a:ext cx="864000" cy="864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 rot="10800000">
            <a:off x="1993627" y="3032755"/>
            <a:ext cx="1152000" cy="1152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 rot="10800000">
            <a:off x="684962" y="4144843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Oval 10"/>
          <p:cNvSpPr/>
          <p:nvPr/>
        </p:nvSpPr>
        <p:spPr>
          <a:xfrm rot="10800000">
            <a:off x="756962" y="2145500"/>
            <a:ext cx="864000" cy="864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0800000">
            <a:off x="684962" y="2073500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endCxn id="59" idx="2"/>
          </p:cNvCxnSpPr>
          <p:nvPr/>
        </p:nvCxnSpPr>
        <p:spPr>
          <a:xfrm rot="10800000">
            <a:off x="3145627" y="3608755"/>
            <a:ext cx="484194" cy="8025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직선 연결선 63"/>
          <p:cNvCxnSpPr>
            <a:stCxn id="59" idx="6"/>
          </p:cNvCxnSpPr>
          <p:nvPr/>
        </p:nvCxnSpPr>
        <p:spPr>
          <a:xfrm rot="10800000">
            <a:off x="1188962" y="3608755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>
            <a:stCxn id="60" idx="4"/>
            <a:endCxn id="62" idx="0"/>
          </p:cNvCxnSpPr>
          <p:nvPr/>
        </p:nvCxnSpPr>
        <p:spPr>
          <a:xfrm rot="10800000">
            <a:off x="1188962" y="3081500"/>
            <a:ext cx="0" cy="1063343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3851921" y="3274703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MAIN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TITTLE</a:t>
            </a:r>
            <a:endParaRPr lang="en-JM" altLang="ko-KR" sz="2000" dirty="0">
              <a:solidFill>
                <a:schemeClr val="bg1"/>
              </a:solidFill>
            </a:endParaRPr>
          </a:p>
        </p:txBody>
      </p:sp>
      <p:pic>
        <p:nvPicPr>
          <p:cNvPr id="69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12" y="3301755"/>
            <a:ext cx="604806" cy="5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32" y="3309971"/>
            <a:ext cx="604806" cy="5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3" descr="F:\002-KIMS BUSINESS\007-bizdesign.tv\000-PPT FOR KMONG\PNG-아이콘\001-비즈니스\수정\iPo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09" y="4369354"/>
            <a:ext cx="307852" cy="5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F:\002-KIMS BUSINESS\007-bizdesign.tv\000-PPT FOR KMONG\PNG-아이콘\001-비즈니스\수정\Games-al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815" y="2378807"/>
            <a:ext cx="553026" cy="4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0" descr="F:\002-KIMS BUSINESS\007-bizdesign.tv\000-PPT FOR KMONG\PNG-아이콘\001-비즈니스\수정\자물쇠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538" y="4361626"/>
            <a:ext cx="414837" cy="5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22" y="2314399"/>
            <a:ext cx="456368" cy="5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39096" y="2746802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30647" y="1772963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141533" y="5152843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41916" y="2725026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4478" y="1772816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5364" y="5152696"/>
            <a:ext cx="1676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90980" y="4906453"/>
            <a:ext cx="408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09" name="자유형 108"/>
          <p:cNvSpPr/>
          <p:nvPr/>
        </p:nvSpPr>
        <p:spPr>
          <a:xfrm flipV="1">
            <a:off x="2562986" y="4768688"/>
            <a:ext cx="402754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2556934" y="5659073"/>
            <a:ext cx="402754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LAYOUT_TIMELINE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40" idx="3"/>
          </p:cNvCxnSpPr>
          <p:nvPr/>
        </p:nvCxnSpPr>
        <p:spPr>
          <a:xfrm>
            <a:off x="640860" y="2576244"/>
            <a:ext cx="8100912" cy="2932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6"/>
          <p:cNvSpPr/>
          <p:nvPr/>
        </p:nvSpPr>
        <p:spPr>
          <a:xfrm>
            <a:off x="1167627" y="2391616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6"/>
          <p:cNvSpPr/>
          <p:nvPr/>
        </p:nvSpPr>
        <p:spPr>
          <a:xfrm>
            <a:off x="4533849" y="2391616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6"/>
          <p:cNvSpPr/>
          <p:nvPr/>
        </p:nvSpPr>
        <p:spPr>
          <a:xfrm>
            <a:off x="7900070" y="2395810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6"/>
          <p:cNvSpPr/>
          <p:nvPr/>
        </p:nvSpPr>
        <p:spPr>
          <a:xfrm flipV="1">
            <a:off x="2853458" y="2511358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6"/>
          <p:cNvSpPr/>
          <p:nvPr/>
        </p:nvSpPr>
        <p:spPr>
          <a:xfrm flipV="1">
            <a:off x="6219680" y="2511358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2860" y="2522244"/>
            <a:ext cx="108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 Placeholder 32"/>
          <p:cNvSpPr txBox="1">
            <a:spLocks/>
          </p:cNvSpPr>
          <p:nvPr/>
        </p:nvSpPr>
        <p:spPr>
          <a:xfrm>
            <a:off x="755576" y="269891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2010</a:t>
            </a:r>
            <a:endParaRPr lang="en-JM" dirty="0"/>
          </a:p>
        </p:txBody>
      </p:sp>
      <p:sp>
        <p:nvSpPr>
          <p:cNvPr id="42" name="Text Placeholder 32"/>
          <p:cNvSpPr txBox="1">
            <a:spLocks/>
          </p:cNvSpPr>
          <p:nvPr/>
        </p:nvSpPr>
        <p:spPr>
          <a:xfrm>
            <a:off x="4132684" y="2689653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2012</a:t>
            </a:r>
            <a:endParaRPr lang="en-JM" altLang="ko-KR" dirty="0"/>
          </a:p>
        </p:txBody>
      </p:sp>
      <p:sp>
        <p:nvSpPr>
          <p:cNvPr id="43" name="Text Placeholder 32"/>
          <p:cNvSpPr txBox="1">
            <a:spLocks/>
          </p:cNvSpPr>
          <p:nvPr/>
        </p:nvSpPr>
        <p:spPr>
          <a:xfrm>
            <a:off x="7498804" y="2706424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2014</a:t>
            </a:r>
            <a:endParaRPr lang="en-JM" altLang="ko-KR" dirty="0"/>
          </a:p>
        </p:txBody>
      </p:sp>
      <p:sp>
        <p:nvSpPr>
          <p:cNvPr id="44" name="Text Placeholder 32"/>
          <p:cNvSpPr txBox="1">
            <a:spLocks/>
          </p:cNvSpPr>
          <p:nvPr/>
        </p:nvSpPr>
        <p:spPr>
          <a:xfrm>
            <a:off x="2436015" y="2147128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2011</a:t>
            </a:r>
            <a:endParaRPr lang="en-JM" altLang="ko-KR" dirty="0"/>
          </a:p>
        </p:txBody>
      </p:sp>
      <p:sp>
        <p:nvSpPr>
          <p:cNvPr id="45" name="Text Placeholder 32"/>
          <p:cNvSpPr txBox="1">
            <a:spLocks/>
          </p:cNvSpPr>
          <p:nvPr/>
        </p:nvSpPr>
        <p:spPr>
          <a:xfrm>
            <a:off x="5807629" y="215632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2013</a:t>
            </a:r>
            <a:endParaRPr lang="en-JM" altLang="ko-KR" dirty="0"/>
          </a:p>
        </p:txBody>
      </p:sp>
      <p:sp>
        <p:nvSpPr>
          <p:cNvPr id="46" name="순서도: 처리 45"/>
          <p:cNvSpPr/>
          <p:nvPr/>
        </p:nvSpPr>
        <p:spPr>
          <a:xfrm>
            <a:off x="2073492" y="2871322"/>
            <a:ext cx="1728192" cy="330768"/>
          </a:xfrm>
          <a:prstGeom prst="flowChartProcess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 Here</a:t>
            </a:r>
            <a:endParaRPr lang="ko-KR" altLang="en-US" sz="1400" b="1" dirty="0"/>
          </a:p>
        </p:txBody>
      </p:sp>
      <p:sp>
        <p:nvSpPr>
          <p:cNvPr id="47" name="순서도: 처리 46"/>
          <p:cNvSpPr/>
          <p:nvPr/>
        </p:nvSpPr>
        <p:spPr>
          <a:xfrm>
            <a:off x="3764750" y="1988840"/>
            <a:ext cx="1728192" cy="330768"/>
          </a:xfrm>
          <a:prstGeom prst="flowChartProcess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 Here</a:t>
            </a:r>
            <a:endParaRPr lang="ko-KR" altLang="en-US" sz="1400" b="1" dirty="0"/>
          </a:p>
        </p:txBody>
      </p:sp>
      <p:sp>
        <p:nvSpPr>
          <p:cNvPr id="48" name="순서도: 처리 47"/>
          <p:cNvSpPr/>
          <p:nvPr/>
        </p:nvSpPr>
        <p:spPr>
          <a:xfrm>
            <a:off x="5439695" y="2868012"/>
            <a:ext cx="1728192" cy="330768"/>
          </a:xfrm>
          <a:prstGeom prst="flowChartProcess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 Here</a:t>
            </a:r>
            <a:endParaRPr lang="ko-KR" altLang="en-US" sz="1400" b="1" dirty="0"/>
          </a:p>
        </p:txBody>
      </p:sp>
      <p:sp>
        <p:nvSpPr>
          <p:cNvPr id="49" name="순서도: 처리 48"/>
          <p:cNvSpPr/>
          <p:nvPr/>
        </p:nvSpPr>
        <p:spPr>
          <a:xfrm>
            <a:off x="7130870" y="2003849"/>
            <a:ext cx="1728192" cy="330768"/>
          </a:xfrm>
          <a:prstGeom prst="flowChartProcess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 Here</a:t>
            </a:r>
            <a:endParaRPr lang="ko-KR" altLang="en-US" sz="1400" b="1" dirty="0"/>
          </a:p>
        </p:txBody>
      </p:sp>
      <p:sp>
        <p:nvSpPr>
          <p:cNvPr id="50" name="순서도: 처리 49"/>
          <p:cNvSpPr/>
          <p:nvPr/>
        </p:nvSpPr>
        <p:spPr>
          <a:xfrm>
            <a:off x="387642" y="1988840"/>
            <a:ext cx="1728192" cy="330768"/>
          </a:xfrm>
          <a:prstGeom prst="flowChartProcess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/>
              <a:t>Content Here</a:t>
            </a:r>
            <a:endParaRPr lang="ko-KR" altLang="en-US" sz="1400" b="1" dirty="0"/>
          </a:p>
        </p:txBody>
      </p:sp>
      <p:graphicFrame>
        <p:nvGraphicFramePr>
          <p:cNvPr id="52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56934"/>
              </p:ext>
            </p:extLst>
          </p:nvPr>
        </p:nvGraphicFramePr>
        <p:xfrm>
          <a:off x="410294" y="3748376"/>
          <a:ext cx="8331478" cy="1984878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1301067"/>
                <a:gridCol w="5979141"/>
                <a:gridCol w="1051270"/>
              </a:tblGrid>
              <a:tr h="342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Year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Content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Text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</a:tr>
              <a:tr h="3257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2009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text.</a:t>
                      </a:r>
                      <a:endParaRPr lang="ko-KR" altLang="en-US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058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</a:tr>
              <a:tr h="329058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2011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058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</a:tr>
              <a:tr h="329058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C1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C1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C1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11560" y="340925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Oval 10"/>
          <p:cNvSpPr/>
          <p:nvPr/>
        </p:nvSpPr>
        <p:spPr>
          <a:xfrm>
            <a:off x="402617" y="3462675"/>
            <a:ext cx="196243" cy="196243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LAYOUT_PROCESS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텍스트 개체 틀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</a:t>
            </a:r>
            <a:r>
              <a:rPr lang="en-US" altLang="ko-KR" dirty="0" smtClean="0"/>
              <a:t>Text.</a:t>
            </a:r>
            <a:endParaRPr lang="ko-KR" altLang="en-US" dirty="0"/>
          </a:p>
        </p:txBody>
      </p:sp>
      <p:sp>
        <p:nvSpPr>
          <p:cNvPr id="30" name="Oval 10"/>
          <p:cNvSpPr/>
          <p:nvPr/>
        </p:nvSpPr>
        <p:spPr>
          <a:xfrm rot="10800000">
            <a:off x="470323" y="2060840"/>
            <a:ext cx="864000" cy="864000"/>
          </a:xfrm>
          <a:prstGeom prst="ellipse">
            <a:avLst/>
          </a:prstGeom>
          <a:solidFill>
            <a:srgbClr val="4BACC6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 rot="10800000">
            <a:off x="398323" y="1988840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Oval 10"/>
          <p:cNvSpPr/>
          <p:nvPr/>
        </p:nvSpPr>
        <p:spPr>
          <a:xfrm rot="10800000">
            <a:off x="468930" y="3284864"/>
            <a:ext cx="864000" cy="864000"/>
          </a:xfrm>
          <a:prstGeom prst="ellipse">
            <a:avLst/>
          </a:prstGeom>
          <a:solidFill>
            <a:srgbClr val="45C1A4">
              <a:alpha val="7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 rot="10800000">
            <a:off x="396930" y="3212864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Oval 10"/>
          <p:cNvSpPr/>
          <p:nvPr/>
        </p:nvSpPr>
        <p:spPr>
          <a:xfrm rot="10800000">
            <a:off x="467537" y="4509000"/>
            <a:ext cx="864000" cy="864000"/>
          </a:xfrm>
          <a:prstGeom prst="ellipse">
            <a:avLst/>
          </a:prstGeom>
          <a:solidFill>
            <a:srgbClr val="8064A2">
              <a:alpha val="6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8064A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 rot="10800000">
            <a:off x="395537" y="4437000"/>
            <a:ext cx="1008000" cy="1008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 rot="10800000">
            <a:off x="1406324" y="2460182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/>
          <p:cNvSpPr txBox="1"/>
          <p:nvPr/>
        </p:nvSpPr>
        <p:spPr>
          <a:xfrm>
            <a:off x="2221875" y="242752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25323" y="2121250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BACC6"/>
                </a:solidFill>
              </a:rPr>
              <a:t>8,000</a:t>
            </a:r>
          </a:p>
        </p:txBody>
      </p:sp>
      <p:cxnSp>
        <p:nvCxnSpPr>
          <p:cNvPr id="61" name="직선 연결선 60"/>
          <p:cNvCxnSpPr/>
          <p:nvPr/>
        </p:nvCxnSpPr>
        <p:spPr>
          <a:xfrm rot="10800000">
            <a:off x="3203849" y="2464432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TextBox 61"/>
          <p:cNvSpPr txBox="1"/>
          <p:nvPr/>
        </p:nvSpPr>
        <p:spPr>
          <a:xfrm>
            <a:off x="3995936" y="24282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99384" y="2121970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BACC6"/>
                </a:solidFill>
              </a:rPr>
              <a:t>47</a:t>
            </a:r>
            <a:r>
              <a:rPr lang="en-US" altLang="ko-KR" sz="1400" dirty="0" smtClean="0">
                <a:solidFill>
                  <a:srgbClr val="4BACC6"/>
                </a:solidFill>
              </a:rPr>
              <a:t>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96136" y="242896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99584" y="2122690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BACC6"/>
                </a:solidFill>
              </a:rPr>
              <a:t>2013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24328" y="242968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27776" y="2123410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BACC6"/>
                </a:solidFill>
              </a:rPr>
              <a:t>10,000</a:t>
            </a:r>
          </a:p>
        </p:txBody>
      </p:sp>
      <p:cxnSp>
        <p:nvCxnSpPr>
          <p:cNvPr id="68" name="직선 연결선 67"/>
          <p:cNvCxnSpPr/>
          <p:nvPr/>
        </p:nvCxnSpPr>
        <p:spPr>
          <a:xfrm rot="10800000">
            <a:off x="5004128" y="2464432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/>
          <p:cNvCxnSpPr/>
          <p:nvPr/>
        </p:nvCxnSpPr>
        <p:spPr>
          <a:xfrm rot="10800000">
            <a:off x="6689978" y="2464432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직선 연결선 69"/>
          <p:cNvCxnSpPr/>
          <p:nvPr/>
        </p:nvCxnSpPr>
        <p:spPr>
          <a:xfrm rot="10800000">
            <a:off x="1403649" y="3700335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/>
          <p:cNvSpPr txBox="1"/>
          <p:nvPr/>
        </p:nvSpPr>
        <p:spPr>
          <a:xfrm>
            <a:off x="2219200" y="366767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22648" y="3361403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5C1A4"/>
                </a:solidFill>
              </a:rPr>
              <a:t>5,000</a:t>
            </a:r>
          </a:p>
        </p:txBody>
      </p:sp>
      <p:cxnSp>
        <p:nvCxnSpPr>
          <p:cNvPr id="74" name="직선 연결선 73"/>
          <p:cNvCxnSpPr/>
          <p:nvPr/>
        </p:nvCxnSpPr>
        <p:spPr>
          <a:xfrm rot="10800000">
            <a:off x="3201174" y="3704585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74"/>
          <p:cNvSpPr txBox="1"/>
          <p:nvPr/>
        </p:nvSpPr>
        <p:spPr>
          <a:xfrm>
            <a:off x="3993261" y="366839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96709" y="3362123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5C1A4"/>
                </a:solidFill>
              </a:rPr>
              <a:t>34</a:t>
            </a:r>
            <a:r>
              <a:rPr lang="en-US" altLang="ko-KR" sz="1400" dirty="0" smtClean="0">
                <a:solidFill>
                  <a:srgbClr val="45C1A4"/>
                </a:solidFill>
              </a:rPr>
              <a:t>%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3461" y="366911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96909" y="3362843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5C1A4"/>
                </a:solidFill>
              </a:rPr>
              <a:t>2013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21653" y="366983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25101" y="3363563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45C1A4"/>
                </a:solidFill>
              </a:rPr>
              <a:t>8,000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10800000">
            <a:off x="5001453" y="3704585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직선 연결선 82"/>
          <p:cNvCxnSpPr/>
          <p:nvPr/>
        </p:nvCxnSpPr>
        <p:spPr>
          <a:xfrm rot="10800000">
            <a:off x="6687303" y="3704585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직선 연결선 83"/>
          <p:cNvCxnSpPr/>
          <p:nvPr/>
        </p:nvCxnSpPr>
        <p:spPr>
          <a:xfrm rot="10800000">
            <a:off x="1400974" y="4940488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Box 84"/>
          <p:cNvSpPr txBox="1"/>
          <p:nvPr/>
        </p:nvSpPr>
        <p:spPr>
          <a:xfrm>
            <a:off x="2216525" y="490783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219973" y="4601556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8064A2"/>
                </a:solidFill>
              </a:rPr>
              <a:t>12,000</a:t>
            </a:r>
          </a:p>
        </p:txBody>
      </p:sp>
      <p:cxnSp>
        <p:nvCxnSpPr>
          <p:cNvPr id="87" name="직선 연결선 86"/>
          <p:cNvCxnSpPr/>
          <p:nvPr/>
        </p:nvCxnSpPr>
        <p:spPr>
          <a:xfrm rot="10800000">
            <a:off x="3198499" y="4944738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TextBox 87"/>
          <p:cNvSpPr txBox="1"/>
          <p:nvPr/>
        </p:nvSpPr>
        <p:spPr>
          <a:xfrm>
            <a:off x="3990586" y="490855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94034" y="4602276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8064A2"/>
                </a:solidFill>
              </a:rPr>
              <a:t>68</a:t>
            </a:r>
            <a:r>
              <a:rPr lang="en-US" altLang="ko-KR" sz="1400" dirty="0" smtClean="0">
                <a:solidFill>
                  <a:srgbClr val="8064A2"/>
                </a:solidFill>
              </a:rPr>
              <a:t>%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790786" y="490927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94234" y="4602996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8064A2"/>
                </a:solidFill>
              </a:rPr>
              <a:t>2013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518978" y="490999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22426" y="4603716"/>
            <a:ext cx="144016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 smtClean="0">
                <a:solidFill>
                  <a:srgbClr val="8064A2"/>
                </a:solidFill>
              </a:rPr>
              <a:t>18,000</a:t>
            </a:r>
          </a:p>
        </p:txBody>
      </p:sp>
      <p:cxnSp>
        <p:nvCxnSpPr>
          <p:cNvPr id="94" name="직선 연결선 93"/>
          <p:cNvCxnSpPr/>
          <p:nvPr/>
        </p:nvCxnSpPr>
        <p:spPr>
          <a:xfrm rot="10800000">
            <a:off x="4998778" y="4944738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직선 연결선 94"/>
          <p:cNvCxnSpPr/>
          <p:nvPr/>
        </p:nvCxnSpPr>
        <p:spPr>
          <a:xfrm rot="10800000">
            <a:off x="6684628" y="4944738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6" name="Picture 12" descr="F:\002-KIMS BUSINESS\007-bizdesign.tv\000-PPT FOR KMONG\PNG-아이콘\001-비즈니스\수정\iP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5" y="3501008"/>
            <a:ext cx="357343" cy="45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3" descr="F:\002-KIMS BUSINESS\007-bizdesign.tv\000-PPT FOR KMONG\PNG-아이콘\001-비즈니스\수정\iP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06" y="4707349"/>
            <a:ext cx="271723" cy="48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9" descr="F:\002-KIMS BUSINESS\007-bizdesign.tv\000-PPT FOR KMONG\PNG-아이콘\001-비즈니스\수정\Computer-alt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9" y="2295523"/>
            <a:ext cx="488591" cy="4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6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그림 3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07" y="1899503"/>
            <a:ext cx="1943411" cy="400506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텍스트 개체 틀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5208691" y="2564904"/>
            <a:ext cx="331966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 bwMode="auto">
          <a:xfrm>
            <a:off x="5198300" y="2260092"/>
            <a:ext cx="331966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 bwMode="auto">
          <a:xfrm>
            <a:off x="532258" y="2559912"/>
            <a:ext cx="331966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 bwMode="auto">
          <a:xfrm>
            <a:off x="521867" y="2255100"/>
            <a:ext cx="331966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308" y="2257127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A Case</a:t>
            </a:r>
            <a:endParaRPr lang="ko-KR" altLang="en-US" sz="1400" b="1" dirty="0">
              <a:solidFill>
                <a:srgbClr val="45C1A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0235" y="2257127"/>
            <a:ext cx="7922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>
                <a:ln w="3175">
                  <a:noFill/>
                </a:ln>
                <a:solidFill>
                  <a:srgbClr val="0E7FB7"/>
                </a:solidFill>
              </a:rPr>
              <a:t>B Case</a:t>
            </a:r>
            <a:endParaRPr lang="ko-KR" altLang="en-US" sz="1400" b="1" dirty="0">
              <a:ln w="3175">
                <a:noFill/>
              </a:ln>
              <a:solidFill>
                <a:srgbClr val="0E7FB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100" y="2833007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11093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순서도: 처리 56"/>
          <p:cNvSpPr/>
          <p:nvPr/>
        </p:nvSpPr>
        <p:spPr>
          <a:xfrm>
            <a:off x="652422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순서도: 처리 57"/>
          <p:cNvSpPr/>
          <p:nvPr/>
        </p:nvSpPr>
        <p:spPr>
          <a:xfrm>
            <a:off x="793751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순서도: 처리 58"/>
          <p:cNvSpPr/>
          <p:nvPr/>
        </p:nvSpPr>
        <p:spPr>
          <a:xfrm>
            <a:off x="935080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순서도: 처리 59"/>
          <p:cNvSpPr/>
          <p:nvPr/>
        </p:nvSpPr>
        <p:spPr>
          <a:xfrm>
            <a:off x="1076409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순서도: 처리 60"/>
          <p:cNvSpPr/>
          <p:nvPr/>
        </p:nvSpPr>
        <p:spPr>
          <a:xfrm>
            <a:off x="1217738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순서도: 처리 61"/>
          <p:cNvSpPr/>
          <p:nvPr/>
        </p:nvSpPr>
        <p:spPr>
          <a:xfrm>
            <a:off x="1359067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순서도: 처리 62"/>
          <p:cNvSpPr/>
          <p:nvPr/>
        </p:nvSpPr>
        <p:spPr>
          <a:xfrm>
            <a:off x="1500396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순서도: 처리 63"/>
          <p:cNvSpPr/>
          <p:nvPr/>
        </p:nvSpPr>
        <p:spPr>
          <a:xfrm>
            <a:off x="1641725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순서도: 처리 64"/>
          <p:cNvSpPr/>
          <p:nvPr/>
        </p:nvSpPr>
        <p:spPr>
          <a:xfrm>
            <a:off x="1783054" y="3140968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순서도: 처리 65"/>
          <p:cNvSpPr/>
          <p:nvPr/>
        </p:nvSpPr>
        <p:spPr>
          <a:xfrm>
            <a:off x="1924383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순서도: 처리 66"/>
          <p:cNvSpPr/>
          <p:nvPr/>
        </p:nvSpPr>
        <p:spPr>
          <a:xfrm>
            <a:off x="206571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순서도: 처리 67"/>
          <p:cNvSpPr/>
          <p:nvPr/>
        </p:nvSpPr>
        <p:spPr>
          <a:xfrm>
            <a:off x="2207041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순서도: 처리 68"/>
          <p:cNvSpPr/>
          <p:nvPr/>
        </p:nvSpPr>
        <p:spPr>
          <a:xfrm>
            <a:off x="2348370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순서도: 처리 69"/>
          <p:cNvSpPr/>
          <p:nvPr/>
        </p:nvSpPr>
        <p:spPr>
          <a:xfrm>
            <a:off x="2489699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순서도: 처리 71"/>
          <p:cNvSpPr/>
          <p:nvPr/>
        </p:nvSpPr>
        <p:spPr>
          <a:xfrm>
            <a:off x="2631028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순서도: 처리 72"/>
          <p:cNvSpPr/>
          <p:nvPr/>
        </p:nvSpPr>
        <p:spPr>
          <a:xfrm>
            <a:off x="2772357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순서도: 처리 73"/>
          <p:cNvSpPr/>
          <p:nvPr/>
        </p:nvSpPr>
        <p:spPr>
          <a:xfrm>
            <a:off x="2913686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순서도: 처리 74"/>
          <p:cNvSpPr/>
          <p:nvPr/>
        </p:nvSpPr>
        <p:spPr>
          <a:xfrm>
            <a:off x="3055015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순서도: 처리 75"/>
          <p:cNvSpPr/>
          <p:nvPr/>
        </p:nvSpPr>
        <p:spPr>
          <a:xfrm>
            <a:off x="3196343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298981" y="3119196"/>
            <a:ext cx="5485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5C1A4"/>
                </a:solidFill>
              </a:rPr>
              <a:t>50</a:t>
            </a:r>
            <a:r>
              <a:rPr lang="en-US" altLang="ko-KR" sz="1200" b="1" dirty="0" smtClean="0">
                <a:solidFill>
                  <a:srgbClr val="45C1A4"/>
                </a:solidFill>
              </a:rPr>
              <a:t>%</a:t>
            </a:r>
            <a:endParaRPr lang="ko-KR" altLang="en-US" sz="1200" b="1" dirty="0">
              <a:solidFill>
                <a:srgbClr val="45C1A4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419354" y="3573251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4" name="순서도: 처리 213"/>
          <p:cNvSpPr/>
          <p:nvPr/>
        </p:nvSpPr>
        <p:spPr>
          <a:xfrm>
            <a:off x="508347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순서도: 처리 214"/>
          <p:cNvSpPr/>
          <p:nvPr/>
        </p:nvSpPr>
        <p:spPr>
          <a:xfrm>
            <a:off x="649676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순서도: 처리 215"/>
          <p:cNvSpPr/>
          <p:nvPr/>
        </p:nvSpPr>
        <p:spPr>
          <a:xfrm>
            <a:off x="791005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순서도: 처리 216"/>
          <p:cNvSpPr/>
          <p:nvPr/>
        </p:nvSpPr>
        <p:spPr>
          <a:xfrm>
            <a:off x="932334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순서도: 처리 217"/>
          <p:cNvSpPr/>
          <p:nvPr/>
        </p:nvSpPr>
        <p:spPr>
          <a:xfrm>
            <a:off x="1073663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순서도: 처리 218"/>
          <p:cNvSpPr/>
          <p:nvPr/>
        </p:nvSpPr>
        <p:spPr>
          <a:xfrm>
            <a:off x="1214992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순서도: 처리 219"/>
          <p:cNvSpPr/>
          <p:nvPr/>
        </p:nvSpPr>
        <p:spPr>
          <a:xfrm>
            <a:off x="1356321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순서도: 처리 220"/>
          <p:cNvSpPr/>
          <p:nvPr/>
        </p:nvSpPr>
        <p:spPr>
          <a:xfrm>
            <a:off x="1497650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순서도: 처리 221"/>
          <p:cNvSpPr/>
          <p:nvPr/>
        </p:nvSpPr>
        <p:spPr>
          <a:xfrm>
            <a:off x="1638979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순서도: 처리 222"/>
          <p:cNvSpPr/>
          <p:nvPr/>
        </p:nvSpPr>
        <p:spPr>
          <a:xfrm>
            <a:off x="1780308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순서도: 처리 223"/>
          <p:cNvSpPr/>
          <p:nvPr/>
        </p:nvSpPr>
        <p:spPr>
          <a:xfrm>
            <a:off x="1921637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순서도: 처리 224"/>
          <p:cNvSpPr/>
          <p:nvPr/>
        </p:nvSpPr>
        <p:spPr>
          <a:xfrm>
            <a:off x="2062966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순서도: 처리 225"/>
          <p:cNvSpPr/>
          <p:nvPr/>
        </p:nvSpPr>
        <p:spPr>
          <a:xfrm>
            <a:off x="2204295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순서도: 처리 226"/>
          <p:cNvSpPr/>
          <p:nvPr/>
        </p:nvSpPr>
        <p:spPr>
          <a:xfrm>
            <a:off x="2345624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순서도: 처리 227"/>
          <p:cNvSpPr/>
          <p:nvPr/>
        </p:nvSpPr>
        <p:spPr>
          <a:xfrm>
            <a:off x="2486953" y="3881212"/>
            <a:ext cx="108000" cy="288032"/>
          </a:xfrm>
          <a:prstGeom prst="flowChartProcess">
            <a:avLst/>
          </a:prstGeom>
          <a:solidFill>
            <a:srgbClr val="45C1A4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순서도: 처리 228"/>
          <p:cNvSpPr/>
          <p:nvPr/>
        </p:nvSpPr>
        <p:spPr>
          <a:xfrm>
            <a:off x="2628282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순서도: 처리 229"/>
          <p:cNvSpPr/>
          <p:nvPr/>
        </p:nvSpPr>
        <p:spPr>
          <a:xfrm>
            <a:off x="2769611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순서도: 처리 230"/>
          <p:cNvSpPr/>
          <p:nvPr/>
        </p:nvSpPr>
        <p:spPr>
          <a:xfrm>
            <a:off x="2910940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순서도: 처리 231"/>
          <p:cNvSpPr/>
          <p:nvPr/>
        </p:nvSpPr>
        <p:spPr>
          <a:xfrm>
            <a:off x="3052269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순서도: 처리 232"/>
          <p:cNvSpPr/>
          <p:nvPr/>
        </p:nvSpPr>
        <p:spPr>
          <a:xfrm>
            <a:off x="3193597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TextBox 233"/>
          <p:cNvSpPr txBox="1"/>
          <p:nvPr/>
        </p:nvSpPr>
        <p:spPr>
          <a:xfrm>
            <a:off x="3296235" y="3859440"/>
            <a:ext cx="5485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5C1A4"/>
                </a:solidFill>
              </a:rPr>
              <a:t>75</a:t>
            </a:r>
            <a:r>
              <a:rPr lang="en-US" altLang="ko-KR" sz="1200" b="1" dirty="0" smtClean="0">
                <a:solidFill>
                  <a:srgbClr val="45C1A4"/>
                </a:solidFill>
              </a:rPr>
              <a:t>%</a:t>
            </a:r>
            <a:endParaRPr lang="ko-KR" altLang="en-US" sz="1200" b="1" dirty="0">
              <a:solidFill>
                <a:srgbClr val="45C1A4"/>
              </a:solidFill>
            </a:endParaRPr>
          </a:p>
        </p:txBody>
      </p:sp>
      <p:cxnSp>
        <p:nvCxnSpPr>
          <p:cNvPr id="235" name="직선 연결선 234"/>
          <p:cNvCxnSpPr/>
          <p:nvPr/>
        </p:nvCxnSpPr>
        <p:spPr bwMode="auto">
          <a:xfrm>
            <a:off x="958369" y="4813932"/>
            <a:ext cx="2893551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 bwMode="auto">
          <a:xfrm>
            <a:off x="958369" y="4509120"/>
            <a:ext cx="2883160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865419" y="4500261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2" name="타원 241"/>
          <p:cNvSpPr/>
          <p:nvPr/>
        </p:nvSpPr>
        <p:spPr>
          <a:xfrm>
            <a:off x="493510" y="4450432"/>
            <a:ext cx="388504" cy="388504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243" name="Picture 36" descr="F:\002-KIMS BUSINESS\007-bizdesign.tv\000-PPT FOR KMONG\PNG-아이콘\001-비즈니스\수정\열쇠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270">
            <a:off x="558867" y="4547714"/>
            <a:ext cx="269331" cy="2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TextBox 247"/>
          <p:cNvSpPr txBox="1"/>
          <p:nvPr/>
        </p:nvSpPr>
        <p:spPr>
          <a:xfrm>
            <a:off x="422100" y="4902259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5204540" y="2852936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1" name="순서도: 처리 250"/>
          <p:cNvSpPr/>
          <p:nvPr/>
        </p:nvSpPr>
        <p:spPr>
          <a:xfrm>
            <a:off x="5293533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순서도: 처리 251"/>
          <p:cNvSpPr/>
          <p:nvPr/>
        </p:nvSpPr>
        <p:spPr>
          <a:xfrm>
            <a:off x="5434862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순서도: 처리 252"/>
          <p:cNvSpPr/>
          <p:nvPr/>
        </p:nvSpPr>
        <p:spPr>
          <a:xfrm>
            <a:off x="5576191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순서도: 처리 253"/>
          <p:cNvSpPr/>
          <p:nvPr/>
        </p:nvSpPr>
        <p:spPr>
          <a:xfrm>
            <a:off x="5717520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5" name="순서도: 처리 254"/>
          <p:cNvSpPr/>
          <p:nvPr/>
        </p:nvSpPr>
        <p:spPr>
          <a:xfrm>
            <a:off x="5858849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6" name="순서도: 처리 255"/>
          <p:cNvSpPr/>
          <p:nvPr/>
        </p:nvSpPr>
        <p:spPr>
          <a:xfrm>
            <a:off x="6000178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7" name="순서도: 처리 256"/>
          <p:cNvSpPr/>
          <p:nvPr/>
        </p:nvSpPr>
        <p:spPr>
          <a:xfrm>
            <a:off x="6141507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8" name="순서도: 처리 257"/>
          <p:cNvSpPr/>
          <p:nvPr/>
        </p:nvSpPr>
        <p:spPr>
          <a:xfrm>
            <a:off x="6282836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9" name="순서도: 처리 258"/>
          <p:cNvSpPr/>
          <p:nvPr/>
        </p:nvSpPr>
        <p:spPr>
          <a:xfrm>
            <a:off x="6424165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0" name="순서도: 처리 259"/>
          <p:cNvSpPr/>
          <p:nvPr/>
        </p:nvSpPr>
        <p:spPr>
          <a:xfrm>
            <a:off x="6565494" y="3160897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1" name="순서도: 처리 260"/>
          <p:cNvSpPr/>
          <p:nvPr/>
        </p:nvSpPr>
        <p:spPr>
          <a:xfrm>
            <a:off x="6706823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2" name="순서도: 처리 261"/>
          <p:cNvSpPr/>
          <p:nvPr/>
        </p:nvSpPr>
        <p:spPr>
          <a:xfrm>
            <a:off x="6848152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3" name="순서도: 처리 262"/>
          <p:cNvSpPr/>
          <p:nvPr/>
        </p:nvSpPr>
        <p:spPr>
          <a:xfrm>
            <a:off x="6989481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4" name="순서도: 처리 263"/>
          <p:cNvSpPr/>
          <p:nvPr/>
        </p:nvSpPr>
        <p:spPr>
          <a:xfrm>
            <a:off x="7130810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5" name="순서도: 처리 264"/>
          <p:cNvSpPr/>
          <p:nvPr/>
        </p:nvSpPr>
        <p:spPr>
          <a:xfrm>
            <a:off x="7272139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6" name="순서도: 처리 265"/>
          <p:cNvSpPr/>
          <p:nvPr/>
        </p:nvSpPr>
        <p:spPr>
          <a:xfrm>
            <a:off x="7413468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7" name="순서도: 처리 266"/>
          <p:cNvSpPr/>
          <p:nvPr/>
        </p:nvSpPr>
        <p:spPr>
          <a:xfrm>
            <a:off x="7554797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8" name="순서도: 처리 267"/>
          <p:cNvSpPr/>
          <p:nvPr/>
        </p:nvSpPr>
        <p:spPr>
          <a:xfrm>
            <a:off x="769612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9" name="순서도: 처리 268"/>
          <p:cNvSpPr/>
          <p:nvPr/>
        </p:nvSpPr>
        <p:spPr>
          <a:xfrm>
            <a:off x="7837455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0" name="순서도: 처리 269"/>
          <p:cNvSpPr/>
          <p:nvPr/>
        </p:nvSpPr>
        <p:spPr>
          <a:xfrm>
            <a:off x="7978783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8081421" y="3139125"/>
            <a:ext cx="5485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0E7FB7"/>
                </a:solidFill>
              </a:rPr>
              <a:t>50</a:t>
            </a:r>
            <a:r>
              <a:rPr lang="en-US" altLang="ko-KR" sz="1200" b="1" dirty="0" smtClean="0">
                <a:solidFill>
                  <a:srgbClr val="0E7FB7"/>
                </a:solidFill>
              </a:rPr>
              <a:t>%</a:t>
            </a:r>
            <a:endParaRPr lang="ko-KR" altLang="en-US" sz="1200" b="1" dirty="0">
              <a:solidFill>
                <a:srgbClr val="0E7FB7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5201794" y="3593180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4" name="순서도: 처리 273"/>
          <p:cNvSpPr/>
          <p:nvPr/>
        </p:nvSpPr>
        <p:spPr>
          <a:xfrm>
            <a:off x="5290787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5" name="순서도: 처리 274"/>
          <p:cNvSpPr/>
          <p:nvPr/>
        </p:nvSpPr>
        <p:spPr>
          <a:xfrm>
            <a:off x="5432116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6" name="순서도: 처리 275"/>
          <p:cNvSpPr/>
          <p:nvPr/>
        </p:nvSpPr>
        <p:spPr>
          <a:xfrm>
            <a:off x="5573445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7" name="순서도: 처리 276"/>
          <p:cNvSpPr/>
          <p:nvPr/>
        </p:nvSpPr>
        <p:spPr>
          <a:xfrm>
            <a:off x="5714774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8" name="순서도: 처리 277"/>
          <p:cNvSpPr/>
          <p:nvPr/>
        </p:nvSpPr>
        <p:spPr>
          <a:xfrm>
            <a:off x="5856103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9" name="순서도: 처리 278"/>
          <p:cNvSpPr/>
          <p:nvPr/>
        </p:nvSpPr>
        <p:spPr>
          <a:xfrm>
            <a:off x="5997432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0" name="순서도: 처리 279"/>
          <p:cNvSpPr/>
          <p:nvPr/>
        </p:nvSpPr>
        <p:spPr>
          <a:xfrm>
            <a:off x="6138761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1" name="순서도: 처리 280"/>
          <p:cNvSpPr/>
          <p:nvPr/>
        </p:nvSpPr>
        <p:spPr>
          <a:xfrm>
            <a:off x="6280090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2" name="순서도: 처리 281"/>
          <p:cNvSpPr/>
          <p:nvPr/>
        </p:nvSpPr>
        <p:spPr>
          <a:xfrm>
            <a:off x="6421419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3" name="순서도: 처리 282"/>
          <p:cNvSpPr/>
          <p:nvPr/>
        </p:nvSpPr>
        <p:spPr>
          <a:xfrm>
            <a:off x="6562748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4" name="순서도: 처리 283"/>
          <p:cNvSpPr/>
          <p:nvPr/>
        </p:nvSpPr>
        <p:spPr>
          <a:xfrm>
            <a:off x="6704077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5" name="순서도: 처리 284"/>
          <p:cNvSpPr/>
          <p:nvPr/>
        </p:nvSpPr>
        <p:spPr>
          <a:xfrm>
            <a:off x="6845406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6" name="순서도: 처리 285"/>
          <p:cNvSpPr/>
          <p:nvPr/>
        </p:nvSpPr>
        <p:spPr>
          <a:xfrm>
            <a:off x="6986735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7" name="순서도: 처리 286"/>
          <p:cNvSpPr/>
          <p:nvPr/>
        </p:nvSpPr>
        <p:spPr>
          <a:xfrm>
            <a:off x="7128064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8" name="순서도: 처리 287"/>
          <p:cNvSpPr/>
          <p:nvPr/>
        </p:nvSpPr>
        <p:spPr>
          <a:xfrm>
            <a:off x="7269393" y="3901141"/>
            <a:ext cx="108000" cy="288032"/>
          </a:xfrm>
          <a:prstGeom prst="flowChartProcess">
            <a:avLst/>
          </a:prstGeom>
          <a:solidFill>
            <a:srgbClr val="0E7FB7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9" name="순서도: 처리 288"/>
          <p:cNvSpPr/>
          <p:nvPr/>
        </p:nvSpPr>
        <p:spPr>
          <a:xfrm>
            <a:off x="741072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0" name="순서도: 처리 289"/>
          <p:cNvSpPr/>
          <p:nvPr/>
        </p:nvSpPr>
        <p:spPr>
          <a:xfrm>
            <a:off x="7552051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1" name="순서도: 처리 290"/>
          <p:cNvSpPr/>
          <p:nvPr/>
        </p:nvSpPr>
        <p:spPr>
          <a:xfrm>
            <a:off x="7693380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2" name="순서도: 처리 291"/>
          <p:cNvSpPr/>
          <p:nvPr/>
        </p:nvSpPr>
        <p:spPr>
          <a:xfrm>
            <a:off x="7834709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3" name="순서도: 처리 292"/>
          <p:cNvSpPr/>
          <p:nvPr/>
        </p:nvSpPr>
        <p:spPr>
          <a:xfrm>
            <a:off x="7976037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4" name="TextBox 293"/>
          <p:cNvSpPr txBox="1"/>
          <p:nvPr/>
        </p:nvSpPr>
        <p:spPr>
          <a:xfrm>
            <a:off x="8078675" y="3879369"/>
            <a:ext cx="5485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0E7FB7"/>
                </a:solidFill>
              </a:rPr>
              <a:t>75</a:t>
            </a:r>
            <a:r>
              <a:rPr lang="en-US" altLang="ko-KR" sz="1200" b="1" dirty="0" smtClean="0">
                <a:solidFill>
                  <a:srgbClr val="0E7FB7"/>
                </a:solidFill>
              </a:rPr>
              <a:t>%</a:t>
            </a:r>
            <a:endParaRPr lang="ko-KR" altLang="en-US" sz="1200" b="1" dirty="0">
              <a:solidFill>
                <a:srgbClr val="0E7FB7"/>
              </a:solidFill>
            </a:endParaRPr>
          </a:p>
        </p:txBody>
      </p:sp>
      <p:cxnSp>
        <p:nvCxnSpPr>
          <p:cNvPr id="295" name="직선 연결선 294"/>
          <p:cNvCxnSpPr/>
          <p:nvPr/>
        </p:nvCxnSpPr>
        <p:spPr bwMode="auto">
          <a:xfrm>
            <a:off x="5740809" y="4833861"/>
            <a:ext cx="2787544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 bwMode="auto">
          <a:xfrm>
            <a:off x="5740809" y="4529049"/>
            <a:ext cx="2787544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5647859" y="4520190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5275950" y="4470361"/>
            <a:ext cx="388504" cy="388504"/>
          </a:xfrm>
          <a:prstGeom prst="ellipse">
            <a:avLst/>
          </a:prstGeom>
          <a:solidFill>
            <a:srgbClr val="0E7FB7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299" name="Picture 36" descr="F:\002-KIMS BUSINESS\007-bizdesign.tv\000-PPT FOR KMONG\PNG-아이콘\001-비즈니스\수정\열쇠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270">
            <a:off x="5341307" y="4567643"/>
            <a:ext cx="269331" cy="2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extBox 299"/>
          <p:cNvSpPr txBox="1"/>
          <p:nvPr/>
        </p:nvSpPr>
        <p:spPr>
          <a:xfrm>
            <a:off x="5204540" y="4922188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</p:spTree>
    <p:extLst>
      <p:ext uri="{BB962C8B-B14F-4D97-AF65-F5344CB8AC3E}">
        <p14:creationId xmlns:p14="http://schemas.microsoft.com/office/powerpoint/2010/main" val="23679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2571"/>
          <a:stretch/>
        </p:blipFill>
        <p:spPr>
          <a:xfrm>
            <a:off x="683393" y="1268413"/>
            <a:ext cx="7993063" cy="374491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24139" y="1556792"/>
            <a:ext cx="1038877" cy="1038877"/>
          </a:xfrm>
          <a:prstGeom prst="ellipse">
            <a:avLst/>
          </a:prstGeom>
          <a:solidFill>
            <a:srgbClr val="45C1A4">
              <a:alpha val="6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dirty="0" smtClean="0"/>
          </a:p>
        </p:txBody>
      </p:sp>
      <p:sp>
        <p:nvSpPr>
          <p:cNvPr id="6" name="타원 5"/>
          <p:cNvSpPr/>
          <p:nvPr/>
        </p:nvSpPr>
        <p:spPr>
          <a:xfrm>
            <a:off x="3023145" y="1916832"/>
            <a:ext cx="1152128" cy="1152128"/>
          </a:xfrm>
          <a:prstGeom prst="ellipse">
            <a:avLst/>
          </a:prstGeom>
          <a:solidFill>
            <a:srgbClr val="45C1A4">
              <a:alpha val="6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6695553" y="2037982"/>
            <a:ext cx="1368152" cy="1368152"/>
          </a:xfrm>
          <a:prstGeom prst="ellipse">
            <a:avLst/>
          </a:prstGeom>
          <a:solidFill>
            <a:srgbClr val="45C1A4">
              <a:alpha val="6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1552987" y="3298763"/>
            <a:ext cx="877281" cy="877281"/>
          </a:xfrm>
          <a:prstGeom prst="ellipse">
            <a:avLst/>
          </a:prstGeom>
          <a:solidFill>
            <a:srgbClr val="45C1A4">
              <a:alpha val="6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7559649" y="3743996"/>
            <a:ext cx="792088" cy="792088"/>
          </a:xfrm>
          <a:prstGeom prst="ellipse">
            <a:avLst/>
          </a:prstGeom>
          <a:solidFill>
            <a:srgbClr val="45C1A4">
              <a:alpha val="6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335832" y="1859296"/>
            <a:ext cx="103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4079" y="2231286"/>
            <a:ext cx="95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3773" y="2492782"/>
            <a:ext cx="115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0563" y="3878430"/>
            <a:ext cx="95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545" y="3504405"/>
            <a:ext cx="95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10%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611560" y="4941168"/>
            <a:ext cx="432048" cy="432048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16" name="Picture 46" descr="F:\002-KIMS BUSINESS\007-bizdesign.tv\000-PPT FOR KMONG\PNG-아이콘\001-비즈니스\수정\파이챠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0" y="5034401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자유형 16"/>
          <p:cNvSpPr/>
          <p:nvPr/>
        </p:nvSpPr>
        <p:spPr>
          <a:xfrm flipV="1">
            <a:off x="1160184" y="4967455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flipV="1">
            <a:off x="1161818" y="5266374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3441" y="5006653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Content Here</a:t>
            </a:r>
            <a:endParaRPr lang="ko-KR" altLang="en-US" sz="1400" b="1" dirty="0">
              <a:solidFill>
                <a:srgbClr val="45C1A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3441" y="5373216"/>
            <a:ext cx="744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 flipV="1">
            <a:off x="1475657" y="4928105"/>
            <a:ext cx="6115722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개체 틀 3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17596" r="-1515" b="16860"/>
          <a:stretch/>
        </p:blipFill>
        <p:spPr>
          <a:xfrm>
            <a:off x="539377" y="1268413"/>
            <a:ext cx="7993063" cy="3455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9423" y="3283374"/>
            <a:ext cx="620240" cy="8515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9489" y="3153518"/>
            <a:ext cx="620240" cy="8515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60972" y="1153208"/>
            <a:ext cx="620240" cy="851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05" y="1628800"/>
            <a:ext cx="620240" cy="8515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7677" y="1580228"/>
            <a:ext cx="620240" cy="851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98804" y="1696127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6669" y="1231105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4235" y="3337502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13375" y="1649989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2401" y="3211839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9633" y="4725144"/>
            <a:ext cx="432048" cy="432048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88564" y="4725144"/>
            <a:ext cx="432048" cy="432048"/>
          </a:xfrm>
          <a:prstGeom prst="ellipse">
            <a:avLst/>
          </a:prstGeom>
          <a:solidFill>
            <a:srgbClr val="0E7FB7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17495" y="4725144"/>
            <a:ext cx="432048" cy="432048"/>
          </a:xfrm>
          <a:prstGeom prst="ellipse">
            <a:avLst/>
          </a:prstGeom>
          <a:solidFill>
            <a:srgbClr val="B9D53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46426" y="4725144"/>
            <a:ext cx="432048" cy="432048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375355" y="4725144"/>
            <a:ext cx="432048" cy="432048"/>
          </a:xfrm>
          <a:prstGeom prst="ellipse">
            <a:avLst/>
          </a:prstGeom>
          <a:solidFill>
            <a:srgbClr val="8064A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77348" y="5160003"/>
            <a:ext cx="143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6273" y="5176067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85203" y="5175008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4135" y="5192131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43064" y="5160002"/>
            <a:ext cx="14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8449" y="4751999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30166" y="4751999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59097" y="4741113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98914" y="4751999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16959" y="4741113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2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11"/>
          <p:cNvSpPr txBox="1">
            <a:spLocks/>
          </p:cNvSpPr>
          <p:nvPr/>
        </p:nvSpPr>
        <p:spPr>
          <a:xfrm>
            <a:off x="2483768" y="2893134"/>
            <a:ext cx="6660232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ea typeface="HY견고딕" pitchFamily="18" charset="-127"/>
              </a:rPr>
              <a:t>IMAGE &amp; CONTENT </a:t>
            </a:r>
            <a:r>
              <a:rPr lang="en-US" altLang="ko-KR" sz="3600" dirty="0">
                <a:solidFill>
                  <a:schemeClr val="bg1"/>
                </a:solidFill>
                <a:ea typeface="HY견고딕" pitchFamily="18" charset="-127"/>
              </a:rPr>
              <a:t>LAYOUT</a:t>
            </a:r>
            <a:endParaRPr lang="ko-KR" altLang="en-US" sz="3600" dirty="0">
              <a:solidFill>
                <a:schemeClr val="bg1"/>
              </a:solidFill>
              <a:ea typeface="HY견고딕" pitchFamily="18" charset="-127"/>
            </a:endParaRPr>
          </a:p>
        </p:txBody>
      </p:sp>
      <p:sp>
        <p:nvSpPr>
          <p:cNvPr id="6" name="텍스트 개체 틀 111"/>
          <p:cNvSpPr txBox="1">
            <a:spLocks/>
          </p:cNvSpPr>
          <p:nvPr/>
        </p:nvSpPr>
        <p:spPr>
          <a:xfrm>
            <a:off x="2483768" y="3505202"/>
            <a:ext cx="345638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 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4" y="2493000"/>
            <a:ext cx="1858818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3918084" cy="2507056"/>
          </a:xfrm>
          <a:prstGeom prst="rect">
            <a:avLst/>
          </a:prstGeom>
          <a:effectLst/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4283968" y="1989635"/>
            <a:ext cx="21771" cy="3559629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921248" y="2632852"/>
            <a:ext cx="504056" cy="692033"/>
            <a:chOff x="1813000" y="2534807"/>
            <a:chExt cx="504056" cy="69203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000" y="2534807"/>
              <a:ext cx="504056" cy="6920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95751" y="25660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4BACC6"/>
                  </a:solidFill>
                </a:rPr>
                <a:t>A</a:t>
              </a:r>
              <a:endParaRPr lang="ko-KR" altLang="en-US" b="1" dirty="0">
                <a:solidFill>
                  <a:srgbClr val="4BACC6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47112" y="3639716"/>
            <a:ext cx="504056" cy="692033"/>
            <a:chOff x="3203848" y="3985178"/>
            <a:chExt cx="504056" cy="69203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3985178"/>
              <a:ext cx="504056" cy="6920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91210" y="401783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8064A2"/>
                  </a:solidFill>
                </a:rPr>
                <a:t>C</a:t>
              </a:r>
              <a:endParaRPr lang="ko-KR" altLang="en-US" b="1" dirty="0">
                <a:solidFill>
                  <a:srgbClr val="8064A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43608" y="3226840"/>
            <a:ext cx="504056" cy="692033"/>
            <a:chOff x="1691680" y="4260073"/>
            <a:chExt cx="504056" cy="69203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4260073"/>
              <a:ext cx="504056" cy="6920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77341" y="430361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45C1A4"/>
                  </a:solidFill>
                </a:rPr>
                <a:t>B</a:t>
              </a:r>
              <a:endParaRPr lang="ko-KR" altLang="en-US" b="1" dirty="0">
                <a:solidFill>
                  <a:srgbClr val="45C1A4"/>
                </a:solidFill>
              </a:endParaRPr>
            </a:p>
          </p:txBody>
        </p:sp>
      </p:grpSp>
      <p:sp>
        <p:nvSpPr>
          <p:cNvPr id="10" name="자유형 9"/>
          <p:cNvSpPr/>
          <p:nvPr/>
        </p:nvSpPr>
        <p:spPr>
          <a:xfrm>
            <a:off x="4308241" y="2194030"/>
            <a:ext cx="326572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53500" y="1972857"/>
            <a:ext cx="25669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0093" y="1874883"/>
            <a:ext cx="136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4BACC6"/>
                </a:solidFill>
              </a:rPr>
              <a:t>A 48</a:t>
            </a:r>
            <a:r>
              <a:rPr lang="en-US" altLang="ko-KR" sz="2000" b="1" dirty="0" smtClean="0">
                <a:solidFill>
                  <a:srgbClr val="4BACC6"/>
                </a:solidFill>
              </a:rPr>
              <a:t>%</a:t>
            </a:r>
            <a:endParaRPr lang="ko-KR" altLang="en-US" sz="2000" b="1" dirty="0">
              <a:solidFill>
                <a:srgbClr val="4BACC6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4304930" y="2750973"/>
            <a:ext cx="326572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250189" y="2529800"/>
            <a:ext cx="25669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6782" y="2431826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45C1A4"/>
                </a:solidFill>
              </a:rPr>
              <a:t>B 22</a:t>
            </a:r>
            <a:r>
              <a:rPr lang="en-US" altLang="ko-KR" sz="2000" b="1" dirty="0" smtClean="0">
                <a:solidFill>
                  <a:srgbClr val="45C1A4"/>
                </a:solidFill>
              </a:rPr>
              <a:t>%</a:t>
            </a:r>
            <a:endParaRPr lang="ko-KR" altLang="en-US" sz="2000" b="1" dirty="0">
              <a:solidFill>
                <a:srgbClr val="45C1A4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4290733" y="3307916"/>
            <a:ext cx="326572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235992" y="3086743"/>
            <a:ext cx="25669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02585" y="2988769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8064A2"/>
                </a:solidFill>
              </a:rPr>
              <a:t>C 34</a:t>
            </a:r>
            <a:r>
              <a:rPr lang="en-US" altLang="ko-KR" sz="2000" b="1" dirty="0" smtClean="0">
                <a:solidFill>
                  <a:srgbClr val="8064A2"/>
                </a:solidFill>
              </a:rPr>
              <a:t>%</a:t>
            </a:r>
            <a:endParaRPr lang="ko-KR" altLang="en-US" sz="2000" b="1" dirty="0">
              <a:solidFill>
                <a:srgbClr val="8064A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46348" y="3077416"/>
            <a:ext cx="504056" cy="692033"/>
            <a:chOff x="2468414" y="3100251"/>
            <a:chExt cx="504056" cy="69203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414" y="3100251"/>
              <a:ext cx="504056" cy="69203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555776" y="31329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B9D533"/>
                  </a:solidFill>
                </a:rPr>
                <a:t>D</a:t>
              </a:r>
              <a:endParaRPr lang="ko-KR" altLang="en-US" b="1" dirty="0">
                <a:solidFill>
                  <a:srgbClr val="B9D533"/>
                </a:solidFill>
              </a:endParaRPr>
            </a:p>
          </p:txBody>
        </p:sp>
      </p:grpSp>
      <p:sp>
        <p:nvSpPr>
          <p:cNvPr id="29" name="자유형 28"/>
          <p:cNvSpPr/>
          <p:nvPr/>
        </p:nvSpPr>
        <p:spPr>
          <a:xfrm>
            <a:off x="4289923" y="3852865"/>
            <a:ext cx="326572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235182" y="3631692"/>
            <a:ext cx="25669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2661" y="352283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B9D533"/>
                </a:solidFill>
              </a:rPr>
              <a:t>D 16</a:t>
            </a:r>
            <a:r>
              <a:rPr lang="en-US" altLang="ko-KR" sz="2000" b="1" dirty="0" smtClean="0">
                <a:solidFill>
                  <a:srgbClr val="B9D533"/>
                </a:solidFill>
              </a:rPr>
              <a:t>%</a:t>
            </a:r>
            <a:endParaRPr lang="ko-KR" altLang="en-US" sz="2000" b="1" dirty="0">
              <a:solidFill>
                <a:srgbClr val="B9D533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flipV="1">
            <a:off x="4294044" y="4606089"/>
            <a:ext cx="4238396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824665" y="4278625"/>
            <a:ext cx="792088" cy="792088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117125" y="4278625"/>
            <a:ext cx="792088" cy="792088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65330" y="4278625"/>
            <a:ext cx="792088" cy="792088"/>
          </a:xfrm>
          <a:prstGeom prst="ellipse">
            <a:avLst/>
          </a:prstGeom>
          <a:solidFill>
            <a:srgbClr val="B9D53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82" y="4441358"/>
            <a:ext cx="402377" cy="4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F:\002-KIMS BUSINESS\007-bizdesign.tv\000-PPT FOR KMONG\PNG-아이콘\001-비즈니스\수정\열쇠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270">
            <a:off x="6270030" y="4456851"/>
            <a:ext cx="519890" cy="41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21" y="4407253"/>
            <a:ext cx="528645" cy="5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606735" y="5138419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96899" y="5137213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2807" y="513600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746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11"/>
          <p:cNvSpPr txBox="1">
            <a:spLocks/>
          </p:cNvSpPr>
          <p:nvPr/>
        </p:nvSpPr>
        <p:spPr>
          <a:xfrm>
            <a:off x="2483768" y="2888940"/>
            <a:ext cx="41764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ea typeface="HY견고딕" pitchFamily="18" charset="-127"/>
              </a:rPr>
              <a:t>COLUMN </a:t>
            </a:r>
            <a:r>
              <a:rPr lang="en-US" altLang="ko-KR" sz="3600" dirty="0">
                <a:solidFill>
                  <a:schemeClr val="bg1"/>
                </a:solidFill>
                <a:ea typeface="HY견고딕" pitchFamily="18" charset="-127"/>
              </a:rPr>
              <a:t>LAYOUT</a:t>
            </a:r>
            <a:endParaRPr lang="ko-KR" altLang="en-US" sz="3600" dirty="0">
              <a:solidFill>
                <a:schemeClr val="bg1"/>
              </a:solidFill>
              <a:ea typeface="HY견고딕" pitchFamily="18" charset="-127"/>
            </a:endParaRPr>
          </a:p>
        </p:txBody>
      </p:sp>
      <p:sp>
        <p:nvSpPr>
          <p:cNvPr id="6" name="텍스트 개체 틀 111"/>
          <p:cNvSpPr txBox="1">
            <a:spLocks/>
          </p:cNvSpPr>
          <p:nvPr/>
        </p:nvSpPr>
        <p:spPr>
          <a:xfrm>
            <a:off x="2483768" y="3501008"/>
            <a:ext cx="345638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 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3000"/>
            <a:ext cx="1877746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TWO COLUMN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11" name="Text Placeholder 32"/>
          <p:cNvSpPr txBox="1">
            <a:spLocks/>
          </p:cNvSpPr>
          <p:nvPr/>
        </p:nvSpPr>
        <p:spPr>
          <a:xfrm>
            <a:off x="449541" y="1988541"/>
            <a:ext cx="3420000" cy="324000"/>
          </a:xfrm>
          <a:prstGeom prst="rect">
            <a:avLst/>
          </a:prstGeom>
          <a:solidFill>
            <a:srgbClr val="4BACC6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 Here</a:t>
            </a:r>
            <a:endParaRPr lang="ko-KR" altLang="en-US" dirty="0"/>
          </a:p>
        </p:txBody>
      </p:sp>
      <p:sp>
        <p:nvSpPr>
          <p:cNvPr id="12" name="Text Placeholder 32"/>
          <p:cNvSpPr txBox="1">
            <a:spLocks/>
          </p:cNvSpPr>
          <p:nvPr/>
        </p:nvSpPr>
        <p:spPr>
          <a:xfrm>
            <a:off x="5148064" y="1988541"/>
            <a:ext cx="3420000" cy="324000"/>
          </a:xfrm>
          <a:prstGeom prst="rect">
            <a:avLst/>
          </a:prstGeom>
          <a:solidFill>
            <a:srgbClr val="45C1A4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 Here</a:t>
            </a:r>
            <a:endParaRPr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4459515" y="2101619"/>
            <a:ext cx="21771" cy="3559629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656" y="2510250"/>
            <a:ext cx="36184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8064" y="2492896"/>
            <a:ext cx="35283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</a:t>
            </a:r>
          </a:p>
        </p:txBody>
      </p:sp>
    </p:spTree>
    <p:extLst>
      <p:ext uri="{BB962C8B-B14F-4D97-AF65-F5344CB8AC3E}">
        <p14:creationId xmlns:p14="http://schemas.microsoft.com/office/powerpoint/2010/main" val="6515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THREE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COLUMN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11" name="Text Placeholder 32"/>
          <p:cNvSpPr txBox="1">
            <a:spLocks/>
          </p:cNvSpPr>
          <p:nvPr/>
        </p:nvSpPr>
        <p:spPr>
          <a:xfrm>
            <a:off x="449542" y="1988541"/>
            <a:ext cx="2250250" cy="324000"/>
          </a:xfrm>
          <a:prstGeom prst="rect">
            <a:avLst/>
          </a:prstGeom>
          <a:solidFill>
            <a:srgbClr val="4BACC6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 Here</a:t>
            </a:r>
            <a:endParaRPr lang="ko-KR" altLang="en-US" dirty="0"/>
          </a:p>
        </p:txBody>
      </p:sp>
      <p:sp>
        <p:nvSpPr>
          <p:cNvPr id="12" name="Text Placeholder 32"/>
          <p:cNvSpPr txBox="1">
            <a:spLocks/>
          </p:cNvSpPr>
          <p:nvPr/>
        </p:nvSpPr>
        <p:spPr>
          <a:xfrm>
            <a:off x="3462992" y="1988541"/>
            <a:ext cx="2250250" cy="324000"/>
          </a:xfrm>
          <a:prstGeom prst="rect">
            <a:avLst/>
          </a:prstGeom>
          <a:solidFill>
            <a:srgbClr val="45C1A4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 Here</a:t>
            </a:r>
            <a:endParaRPr lang="ko-KR" altLang="en-US" dirty="0"/>
          </a:p>
        </p:txBody>
      </p:sp>
      <p:sp>
        <p:nvSpPr>
          <p:cNvPr id="13" name="Text Placeholder 32"/>
          <p:cNvSpPr txBox="1">
            <a:spLocks/>
          </p:cNvSpPr>
          <p:nvPr/>
        </p:nvSpPr>
        <p:spPr>
          <a:xfrm>
            <a:off x="6498214" y="1988541"/>
            <a:ext cx="2250250" cy="324000"/>
          </a:xfrm>
          <a:prstGeom prst="rect">
            <a:avLst/>
          </a:prstGeom>
          <a:solidFill>
            <a:srgbClr val="B9D533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 Here</a:t>
            </a:r>
            <a:endParaRPr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3093740" y="2198897"/>
            <a:ext cx="21771" cy="3559629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084168" y="2198897"/>
            <a:ext cx="21771" cy="3559629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9543" y="2527604"/>
            <a:ext cx="22502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2992" y="2510250"/>
            <a:ext cx="22502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76441" y="2492896"/>
            <a:ext cx="22502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</p:spTree>
    <p:extLst>
      <p:ext uri="{BB962C8B-B14F-4D97-AF65-F5344CB8AC3E}">
        <p14:creationId xmlns:p14="http://schemas.microsoft.com/office/powerpoint/2010/main" val="7667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FOUR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COLUMN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3140968"/>
            <a:ext cx="9144000" cy="2520280"/>
          </a:xfrm>
          <a:prstGeom prst="rect">
            <a:avLst/>
          </a:prstGeom>
          <a:solidFill>
            <a:srgbClr val="B9D5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9543" y="3947572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135" y="3274100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Style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7784" y="3960272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60032" y="3972972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02271" y="3985672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7784" y="3274100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Style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73633" y="3274100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Style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43282" y="3274100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Style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10"/>
          <p:cNvSpPr/>
          <p:nvPr/>
        </p:nvSpPr>
        <p:spPr>
          <a:xfrm rot="10800000">
            <a:off x="912396" y="1976244"/>
            <a:ext cx="864000" cy="864000"/>
          </a:xfrm>
          <a:prstGeom prst="ellipse">
            <a:avLst/>
          </a:prstGeom>
          <a:solidFill>
            <a:srgbClr val="B9D533">
              <a:alpha val="6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 rot="10800000">
            <a:off x="827982" y="1891830"/>
            <a:ext cx="1044000" cy="1044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Picture 19" descr="F:\002-KIMS BUSINESS\007-bizdesign.tv\000-PPT FOR KMONG\PNG-아이콘\001-비즈니스\수정\Computer-alt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4" y="2210927"/>
            <a:ext cx="531743" cy="45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10"/>
          <p:cNvSpPr/>
          <p:nvPr/>
        </p:nvSpPr>
        <p:spPr>
          <a:xfrm rot="10800000">
            <a:off x="3059825" y="1976132"/>
            <a:ext cx="864000" cy="864000"/>
          </a:xfrm>
          <a:prstGeom prst="ellipse">
            <a:avLst/>
          </a:prstGeom>
          <a:solidFill>
            <a:srgbClr val="B9D533">
              <a:alpha val="6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0800000">
            <a:off x="2975411" y="1891718"/>
            <a:ext cx="1044000" cy="1044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Oval 10"/>
          <p:cNvSpPr/>
          <p:nvPr/>
        </p:nvSpPr>
        <p:spPr>
          <a:xfrm rot="10800000">
            <a:off x="5245354" y="1976020"/>
            <a:ext cx="864000" cy="864000"/>
          </a:xfrm>
          <a:prstGeom prst="ellipse">
            <a:avLst/>
          </a:prstGeom>
          <a:solidFill>
            <a:srgbClr val="B9D533">
              <a:alpha val="6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 rot="10800000">
            <a:off x="5160940" y="1891606"/>
            <a:ext cx="1044000" cy="1044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10"/>
          <p:cNvSpPr/>
          <p:nvPr/>
        </p:nvSpPr>
        <p:spPr>
          <a:xfrm rot="10800000">
            <a:off x="7392783" y="1975908"/>
            <a:ext cx="864000" cy="864000"/>
          </a:xfrm>
          <a:prstGeom prst="ellipse">
            <a:avLst/>
          </a:prstGeom>
          <a:solidFill>
            <a:srgbClr val="B9D533">
              <a:alpha val="60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 rot="10800000">
            <a:off x="7308369" y="1891494"/>
            <a:ext cx="1044000" cy="1044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3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00" y="2119401"/>
            <a:ext cx="58338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0" descr="F:\002-KIMS BUSINESS\007-bizdesign.tv\000-PPT FOR KMONG\PNG-아이콘\001-비즈니스\수정\자물쇠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24" y="2150077"/>
            <a:ext cx="432118" cy="5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64" y="2150077"/>
            <a:ext cx="475379" cy="5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/>
          <p:cNvCxnSpPr/>
          <p:nvPr/>
        </p:nvCxnSpPr>
        <p:spPr>
          <a:xfrm rot="10800000">
            <a:off x="2026320" y="2436764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직선 연결선 56"/>
          <p:cNvCxnSpPr/>
          <p:nvPr/>
        </p:nvCxnSpPr>
        <p:spPr>
          <a:xfrm rot="10800000">
            <a:off x="4199383" y="2420888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/>
          <p:cNvCxnSpPr/>
          <p:nvPr/>
        </p:nvCxnSpPr>
        <p:spPr>
          <a:xfrm rot="10800000">
            <a:off x="6372446" y="2405012"/>
            <a:ext cx="804665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327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SWOT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LAYOUT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18" name="텍스트 개체 틀 1"/>
          <p:cNvSpPr txBox="1">
            <a:spLocks/>
          </p:cNvSpPr>
          <p:nvPr/>
        </p:nvSpPr>
        <p:spPr>
          <a:xfrm>
            <a:off x="449541" y="1916832"/>
            <a:ext cx="3868874" cy="324000"/>
          </a:xfrm>
          <a:prstGeom prst="rect">
            <a:avLst/>
          </a:prstGeom>
          <a:solidFill>
            <a:srgbClr val="0E7FB7">
              <a:alpha val="80000"/>
            </a:srgb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STRENGTHS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텍스트 개체 틀 4"/>
          <p:cNvSpPr txBox="1">
            <a:spLocks/>
          </p:cNvSpPr>
          <p:nvPr/>
        </p:nvSpPr>
        <p:spPr>
          <a:xfrm>
            <a:off x="4791023" y="1916832"/>
            <a:ext cx="3868874" cy="324000"/>
          </a:xfrm>
          <a:prstGeom prst="rect">
            <a:avLst/>
          </a:prstGeom>
          <a:solidFill>
            <a:srgbClr val="4BACC6">
              <a:alpha val="80000"/>
            </a:srgb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WEAKNESSES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텍스트 개체 틀 6"/>
          <p:cNvSpPr txBox="1">
            <a:spLocks/>
          </p:cNvSpPr>
          <p:nvPr/>
        </p:nvSpPr>
        <p:spPr>
          <a:xfrm>
            <a:off x="466100" y="4005064"/>
            <a:ext cx="3868874" cy="324000"/>
          </a:xfrm>
          <a:prstGeom prst="rect">
            <a:avLst/>
          </a:prstGeom>
          <a:solidFill>
            <a:srgbClr val="45C1A4">
              <a:alpha val="80000"/>
            </a:srgb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>
                <a:solidFill>
                  <a:schemeClr val="bg1"/>
                </a:solidFill>
              </a:rPr>
              <a:t>OPPORTUNITIES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텍스트 개체 틀 8"/>
          <p:cNvSpPr txBox="1">
            <a:spLocks/>
          </p:cNvSpPr>
          <p:nvPr/>
        </p:nvSpPr>
        <p:spPr>
          <a:xfrm>
            <a:off x="4807582" y="4005064"/>
            <a:ext cx="3868874" cy="324000"/>
          </a:xfrm>
          <a:prstGeom prst="rect">
            <a:avLst/>
          </a:prstGeom>
          <a:solidFill>
            <a:srgbClr val="B9D533">
              <a:alpha val="80000"/>
            </a:srgb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>
                <a:solidFill>
                  <a:schemeClr val="bg1"/>
                </a:solidFill>
              </a:rPr>
              <a:t>THREATS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314" y="2308584"/>
            <a:ext cx="3853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0255" y="2298644"/>
            <a:ext cx="3853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6100" y="4386674"/>
            <a:ext cx="3853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13178" y="4385930"/>
            <a:ext cx="3853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</p:spTree>
    <p:extLst>
      <p:ext uri="{BB962C8B-B14F-4D97-AF65-F5344CB8AC3E}">
        <p14:creationId xmlns:p14="http://schemas.microsoft.com/office/powerpoint/2010/main" val="1803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11"/>
          <p:cNvSpPr txBox="1">
            <a:spLocks/>
          </p:cNvSpPr>
          <p:nvPr/>
        </p:nvSpPr>
        <p:spPr>
          <a:xfrm>
            <a:off x="2483768" y="2888940"/>
            <a:ext cx="453650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ea typeface="HY견고딕" pitchFamily="18" charset="-127"/>
              </a:rPr>
              <a:t>CHART </a:t>
            </a:r>
            <a:r>
              <a:rPr lang="en-US" altLang="ko-KR" sz="3600" dirty="0">
                <a:solidFill>
                  <a:schemeClr val="bg1"/>
                </a:solidFill>
                <a:ea typeface="HY견고딕" pitchFamily="18" charset="-127"/>
              </a:rPr>
              <a:t>LAYOUT</a:t>
            </a:r>
            <a:endParaRPr lang="ko-KR" altLang="en-US" sz="3600" dirty="0">
              <a:solidFill>
                <a:schemeClr val="bg1"/>
              </a:solidFill>
              <a:ea typeface="HY견고딕" pitchFamily="18" charset="-127"/>
            </a:endParaRPr>
          </a:p>
        </p:txBody>
      </p:sp>
      <p:sp>
        <p:nvSpPr>
          <p:cNvPr id="6" name="텍스트 개체 틀 111"/>
          <p:cNvSpPr txBox="1">
            <a:spLocks/>
          </p:cNvSpPr>
          <p:nvPr/>
        </p:nvSpPr>
        <p:spPr>
          <a:xfrm>
            <a:off x="2483768" y="3501008"/>
            <a:ext cx="345638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 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Picture 8" descr="F:\002-KIMS BUSINESS\007-bizdesign.tv\000-PPT FOR KMONG\PNG-아이콘\001-비즈니스\수정\막대챠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2" y="2759902"/>
            <a:ext cx="1872000" cy="13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7"/>
          <p:cNvGraphicFramePr/>
          <p:nvPr>
            <p:extLst>
              <p:ext uri="{D42A27DB-BD31-4B8C-83A1-F6EECF244321}">
                <p14:modId xmlns:p14="http://schemas.microsoft.com/office/powerpoint/2010/main" val="151059233"/>
              </p:ext>
            </p:extLst>
          </p:nvPr>
        </p:nvGraphicFramePr>
        <p:xfrm>
          <a:off x="251520" y="1774557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7"/>
          <p:cNvGraphicFramePr/>
          <p:nvPr>
            <p:extLst>
              <p:ext uri="{D42A27DB-BD31-4B8C-83A1-F6EECF244321}">
                <p14:modId xmlns:p14="http://schemas.microsoft.com/office/powerpoint/2010/main" val="3850567426"/>
              </p:ext>
            </p:extLst>
          </p:nvPr>
        </p:nvGraphicFramePr>
        <p:xfrm>
          <a:off x="2373876" y="1754530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7"/>
          <p:cNvGraphicFramePr/>
          <p:nvPr>
            <p:extLst>
              <p:ext uri="{D42A27DB-BD31-4B8C-83A1-F6EECF244321}">
                <p14:modId xmlns:p14="http://schemas.microsoft.com/office/powerpoint/2010/main" val="484404684"/>
              </p:ext>
            </p:extLst>
          </p:nvPr>
        </p:nvGraphicFramePr>
        <p:xfrm>
          <a:off x="4496232" y="1766114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7"/>
          <p:cNvGraphicFramePr/>
          <p:nvPr>
            <p:extLst>
              <p:ext uri="{D42A27DB-BD31-4B8C-83A1-F6EECF244321}">
                <p14:modId xmlns:p14="http://schemas.microsoft.com/office/powerpoint/2010/main" val="3297937086"/>
              </p:ext>
            </p:extLst>
          </p:nvPr>
        </p:nvGraphicFramePr>
        <p:xfrm>
          <a:off x="6618587" y="1754530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4221088"/>
            <a:ext cx="1656184" cy="360040"/>
          </a:xfrm>
          <a:prstGeom prst="rect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/>
              <a:t>CONTENTS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2747797" y="4221088"/>
            <a:ext cx="1656184" cy="360040"/>
          </a:xfrm>
          <a:prstGeom prst="rect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CONTENTS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4884034" y="4221088"/>
            <a:ext cx="1656184" cy="360040"/>
          </a:xfrm>
          <a:prstGeom prst="rect">
            <a:avLst/>
          </a:prstGeom>
          <a:solidFill>
            <a:srgbClr val="0E7FB7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CONTENTS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7020272" y="4221088"/>
            <a:ext cx="1656184" cy="360040"/>
          </a:xfrm>
          <a:prstGeom prst="rect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CONTENTS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05255" y="2638653"/>
            <a:ext cx="108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8845" y="2638653"/>
            <a:ext cx="108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56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2149" y="2638653"/>
            <a:ext cx="108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68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23723" y="2638653"/>
            <a:ext cx="108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85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5084494"/>
            <a:ext cx="8144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 flipV="1">
            <a:off x="611560" y="4941168"/>
            <a:ext cx="803714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자유형 24"/>
          <p:cNvSpPr/>
          <p:nvPr/>
        </p:nvSpPr>
        <p:spPr>
          <a:xfrm>
            <a:off x="605508" y="5663006"/>
            <a:ext cx="803714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7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004048" y="1988840"/>
            <a:ext cx="1656184" cy="360000"/>
          </a:xfrm>
          <a:prstGeom prst="rect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40%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Content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0268" y="2390679"/>
            <a:ext cx="405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4049" y="2944971"/>
            <a:ext cx="1656184" cy="360000"/>
          </a:xfrm>
          <a:prstGeom prst="rect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 smtClean="0"/>
              <a:t>50% </a:t>
            </a:r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10269" y="3346810"/>
            <a:ext cx="405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04050" y="3953083"/>
            <a:ext cx="1656184" cy="360000"/>
          </a:xfrm>
          <a:prstGeom prst="rect">
            <a:avLst/>
          </a:prstGeom>
          <a:solidFill>
            <a:srgbClr val="0E7FB7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/>
              <a:t>70% </a:t>
            </a:r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910270" y="4354922"/>
            <a:ext cx="405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04048" y="4889187"/>
            <a:ext cx="1656184" cy="360000"/>
          </a:xfrm>
          <a:prstGeom prst="rect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 smtClean="0"/>
              <a:t>92% </a:t>
            </a:r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10268" y="5291026"/>
            <a:ext cx="405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2" name="Chart 7"/>
          <p:cNvGraphicFramePr/>
          <p:nvPr>
            <p:extLst>
              <p:ext uri="{D42A27DB-BD31-4B8C-83A1-F6EECF244321}">
                <p14:modId xmlns:p14="http://schemas.microsoft.com/office/powerpoint/2010/main" val="1080066769"/>
              </p:ext>
            </p:extLst>
          </p:nvPr>
        </p:nvGraphicFramePr>
        <p:xfrm>
          <a:off x="179512" y="1556792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타원 7"/>
          <p:cNvSpPr/>
          <p:nvPr/>
        </p:nvSpPr>
        <p:spPr>
          <a:xfrm>
            <a:off x="670868" y="2139324"/>
            <a:ext cx="1368152" cy="136815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Picture 3" descr="F:\002-KIMS BUSINESS\007-bizdesign.tv\000-PPT FOR KMONG\PNG-아이콘\001-비즈니스\수정\트위터-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26" y="2527327"/>
            <a:ext cx="864096" cy="6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Chart 7"/>
          <p:cNvGraphicFramePr/>
          <p:nvPr>
            <p:extLst>
              <p:ext uri="{D42A27DB-BD31-4B8C-83A1-F6EECF244321}">
                <p14:modId xmlns:p14="http://schemas.microsoft.com/office/powerpoint/2010/main" val="3559256267"/>
              </p:ext>
            </p:extLst>
          </p:nvPr>
        </p:nvGraphicFramePr>
        <p:xfrm>
          <a:off x="2204244" y="1556792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타원 25"/>
          <p:cNvSpPr/>
          <p:nvPr/>
        </p:nvSpPr>
        <p:spPr>
          <a:xfrm>
            <a:off x="2708300" y="2139324"/>
            <a:ext cx="1368152" cy="136815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9" name="Chart 7"/>
          <p:cNvGraphicFramePr/>
          <p:nvPr>
            <p:extLst>
              <p:ext uri="{D42A27DB-BD31-4B8C-83A1-F6EECF244321}">
                <p14:modId xmlns:p14="http://schemas.microsoft.com/office/powerpoint/2010/main" val="4163738729"/>
              </p:ext>
            </p:extLst>
          </p:nvPr>
        </p:nvGraphicFramePr>
        <p:xfrm>
          <a:off x="179512" y="3552989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타원 29"/>
          <p:cNvSpPr/>
          <p:nvPr/>
        </p:nvSpPr>
        <p:spPr>
          <a:xfrm>
            <a:off x="670868" y="4135521"/>
            <a:ext cx="1368152" cy="136815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2" name="Chart 7"/>
          <p:cNvGraphicFramePr/>
          <p:nvPr>
            <p:extLst>
              <p:ext uri="{D42A27DB-BD31-4B8C-83A1-F6EECF244321}">
                <p14:modId xmlns:p14="http://schemas.microsoft.com/office/powerpoint/2010/main" val="2169092412"/>
              </p:ext>
            </p:extLst>
          </p:nvPr>
        </p:nvGraphicFramePr>
        <p:xfrm>
          <a:off x="2204244" y="3552989"/>
          <a:ext cx="2357954" cy="254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타원 32"/>
          <p:cNvSpPr/>
          <p:nvPr/>
        </p:nvSpPr>
        <p:spPr>
          <a:xfrm>
            <a:off x="2708300" y="4135521"/>
            <a:ext cx="1368152" cy="136815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Picture 2" descr="F:\002-KIMS BUSINESS\007-bizdesign.tv\000-PPT FOR KMONG\PNG-아이콘\001-비즈니스\수정\페이스북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09" y="4452813"/>
            <a:ext cx="359937" cy="7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F:\002-KIMS BUSINESS\007-bizdesign.tv\000-PPT FOR KMONG\PNG-아이콘\001-비즈니스\수정\유튜브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629422"/>
            <a:ext cx="962430" cy="3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5" descr="F:\002-KIMS BUSINESS\007-bizdesign.tv\000-PPT FOR KMONG\PNG-아이콘\001-비즈니스\수정\Untitled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34" y="2516467"/>
            <a:ext cx="765844" cy="6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9" name="Char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464025"/>
              </p:ext>
            </p:extLst>
          </p:nvPr>
        </p:nvGraphicFramePr>
        <p:xfrm>
          <a:off x="3707904" y="1919413"/>
          <a:ext cx="5062736" cy="3978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3528" y="202135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45C1A4"/>
                </a:solidFill>
              </a:rPr>
              <a:t>Content  Here</a:t>
            </a:r>
            <a:endParaRPr lang="ko-KR" altLang="en-US" sz="1400" b="1" dirty="0">
              <a:solidFill>
                <a:srgbClr val="45C1A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23000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3306756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5C1A4"/>
                </a:solidFill>
              </a:rPr>
              <a:t>Content  Here</a:t>
            </a:r>
            <a:endParaRPr lang="ko-KR" altLang="en-US" sz="1400" b="1" dirty="0">
              <a:solidFill>
                <a:srgbClr val="45C1A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358549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459216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5C1A4"/>
                </a:solidFill>
              </a:rPr>
              <a:t>Content  Here</a:t>
            </a:r>
            <a:endParaRPr lang="ko-KR" altLang="en-US" sz="1400" b="1" dirty="0">
              <a:solidFill>
                <a:srgbClr val="45C1A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87090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TIMELINE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ko-KR" dirty="0" smtClean="0"/>
              <a:t>2010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 dirty="0" smtClean="0"/>
              <a:t>2011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ko-KR" dirty="0" smtClean="0"/>
              <a:t>2012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 smtClean="0"/>
              <a:t>2013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 smtClean="0"/>
              <a:t>2014</a:t>
            </a:r>
            <a:endParaRPr lang="ko-KR" altLang="en-US" dirty="0"/>
          </a:p>
        </p:txBody>
      </p:sp>
      <p:pic>
        <p:nvPicPr>
          <p:cNvPr id="28" name="그림 개체 틀 2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6241"/>
          <a:stretch/>
        </p:blipFill>
        <p:spPr/>
      </p:pic>
      <p:pic>
        <p:nvPicPr>
          <p:cNvPr id="46" name="그림 개체 틀 45"/>
          <p:cNvPicPr>
            <a:picLocks noGrp="1" noChangeAspect="1"/>
          </p:cNvPicPr>
          <p:nvPr>
            <p:ph type="pic" sz="quarter" idx="3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6241"/>
          <a:stretch>
            <a:fillRect/>
          </a:stretch>
        </p:blipFill>
        <p:spPr/>
      </p:pic>
      <p:pic>
        <p:nvPicPr>
          <p:cNvPr id="17" name="그림 개체 틀 16"/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7" b="6387"/>
          <a:stretch/>
        </p:blipFill>
        <p:spPr/>
      </p:pic>
      <p:pic>
        <p:nvPicPr>
          <p:cNvPr id="30" name="그림 개체 틀 29"/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b="1112"/>
          <a:stretch/>
        </p:blipFill>
        <p:spPr/>
      </p:pic>
      <p:pic>
        <p:nvPicPr>
          <p:cNvPr id="21" name="그림 개체 틀 20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" b="6478"/>
          <a:stretch/>
        </p:blipFill>
        <p:spPr/>
      </p:pic>
      <p:sp>
        <p:nvSpPr>
          <p:cNvPr id="13" name="텍스트 개체 틀 1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Contents Here</a:t>
            </a:r>
          </a:p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</a:p>
          <a:p>
            <a:r>
              <a:rPr lang="en-US" altLang="ko-KR" dirty="0"/>
              <a:t>Contents </a:t>
            </a:r>
            <a:r>
              <a:rPr lang="en-US" altLang="ko-KR" dirty="0" smtClean="0"/>
              <a:t>Here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</a:p>
          <a:p>
            <a:r>
              <a:rPr lang="en-US" altLang="ko-KR" dirty="0"/>
              <a:t>Contents </a:t>
            </a:r>
            <a:r>
              <a:rPr lang="en-US" altLang="ko-KR" dirty="0" smtClean="0"/>
              <a:t>Here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</a:p>
          <a:p>
            <a:r>
              <a:rPr lang="en-US" altLang="ko-KR" dirty="0"/>
              <a:t>Contents </a:t>
            </a:r>
            <a:r>
              <a:rPr lang="en-US" altLang="ko-KR" dirty="0" smtClean="0"/>
              <a:t>Here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</a:p>
          <a:p>
            <a:r>
              <a:rPr lang="en-US" altLang="ko-KR" dirty="0"/>
              <a:t>Contents </a:t>
            </a:r>
            <a:r>
              <a:rPr lang="en-US" altLang="ko-KR" dirty="0" smtClean="0"/>
              <a:t>Here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ko-KR" dirty="0" smtClean="0"/>
              <a:t>Tittle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ko-KR" dirty="0"/>
              <a:t>Tittle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ko-KR" dirty="0"/>
              <a:t>Tittle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altLang="ko-KR" dirty="0"/>
              <a:t>Tittle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ko-KR" dirty="0"/>
              <a:t>Tittle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sz="quarter" idx="5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an example text. Go ahead an replace it with your own text. This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an example text. Go ahead an replace it with your own text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5" name="Char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574555"/>
              </p:ext>
            </p:extLst>
          </p:nvPr>
        </p:nvGraphicFramePr>
        <p:xfrm>
          <a:off x="539552" y="1556792"/>
          <a:ext cx="8291264" cy="3108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9008" y="4783413"/>
            <a:ext cx="14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942" y="5065790"/>
            <a:ext cx="190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3224" y="4790458"/>
            <a:ext cx="14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6766" y="5072835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7440" y="4797503"/>
            <a:ext cx="14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0982" y="5079880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1656" y="4804548"/>
            <a:ext cx="14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5198" y="5086925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22" name="Char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145239"/>
              </p:ext>
            </p:extLst>
          </p:nvPr>
        </p:nvGraphicFramePr>
        <p:xfrm>
          <a:off x="-324544" y="1808820"/>
          <a:ext cx="5234812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004048" y="2060848"/>
            <a:ext cx="1656184" cy="305459"/>
          </a:xfrm>
          <a:prstGeom prst="rect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Content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0268" y="2420738"/>
            <a:ext cx="383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your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4049" y="3016979"/>
            <a:ext cx="1656184" cy="305459"/>
          </a:xfrm>
          <a:prstGeom prst="rect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910269" y="3376869"/>
            <a:ext cx="383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04050" y="4025091"/>
            <a:ext cx="1656184" cy="305459"/>
          </a:xfrm>
          <a:prstGeom prst="rect">
            <a:avLst/>
          </a:prstGeom>
          <a:solidFill>
            <a:srgbClr val="0E7FB7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10270" y="4384981"/>
            <a:ext cx="383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04048" y="4961195"/>
            <a:ext cx="1656184" cy="305459"/>
          </a:xfrm>
          <a:prstGeom prst="rect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Content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910268" y="5321085"/>
            <a:ext cx="383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961924" y="2060848"/>
            <a:ext cx="1656184" cy="308059"/>
          </a:xfrm>
          <a:prstGeom prst="rect">
            <a:avLst/>
          </a:prstGeom>
          <a:solidFill>
            <a:srgbClr val="4BACC6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 smtClean="0"/>
              <a:t>Content  Here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68145" y="2423337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" name="Char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171050"/>
              </p:ext>
            </p:extLst>
          </p:nvPr>
        </p:nvGraphicFramePr>
        <p:xfrm>
          <a:off x="395536" y="1944216"/>
          <a:ext cx="5472609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961923" y="3604374"/>
            <a:ext cx="1656184" cy="308059"/>
          </a:xfrm>
          <a:prstGeom prst="rect">
            <a:avLst/>
          </a:prstGeom>
          <a:solidFill>
            <a:srgbClr val="B9D533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Content  Here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68144" y="3966863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9" name="SmartAr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48679"/>
              </p:ext>
            </p:extLst>
          </p:nvPr>
        </p:nvGraphicFramePr>
        <p:xfrm>
          <a:off x="467544" y="2132856"/>
          <a:ext cx="4248472" cy="32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5580113" y="2432071"/>
            <a:ext cx="648071" cy="380067"/>
          </a:xfrm>
          <a:prstGeom prst="rect">
            <a:avLst/>
          </a:prstGeom>
          <a:solidFill>
            <a:srgbClr val="45C1A4">
              <a:alpha val="4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1" y="239127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80112" y="3037752"/>
            <a:ext cx="648071" cy="380067"/>
          </a:xfrm>
          <a:prstGeom prst="rect">
            <a:avLst/>
          </a:prstGeom>
          <a:solidFill>
            <a:srgbClr val="45C1A4">
              <a:alpha val="5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72200" y="299695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1" y="3656207"/>
            <a:ext cx="648071" cy="380067"/>
          </a:xfrm>
          <a:prstGeom prst="rect">
            <a:avLst/>
          </a:prstGeom>
          <a:solidFill>
            <a:srgbClr val="45C1A4">
              <a:alpha val="65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72199" y="361540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80110" y="4261888"/>
            <a:ext cx="648071" cy="380067"/>
          </a:xfrm>
          <a:prstGeom prst="rect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2198" y="422108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0109" y="4880343"/>
            <a:ext cx="648071" cy="380067"/>
          </a:xfrm>
          <a:prstGeom prst="rect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72197" y="4839543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 : This text can be replaced with your own text.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275856" y="2628404"/>
            <a:ext cx="208823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35896" y="3238376"/>
            <a:ext cx="171549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995936" y="3861048"/>
            <a:ext cx="13427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430142" y="4471020"/>
            <a:ext cx="90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849442" y="5085184"/>
            <a:ext cx="46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11"/>
          <p:cNvSpPr txBox="1">
            <a:spLocks/>
          </p:cNvSpPr>
          <p:nvPr/>
        </p:nvSpPr>
        <p:spPr>
          <a:xfrm>
            <a:off x="2483768" y="2816932"/>
            <a:ext cx="6084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ea typeface="HY견고딕" pitchFamily="18" charset="-127"/>
              </a:rPr>
              <a:t>TABLE </a:t>
            </a:r>
            <a:r>
              <a:rPr lang="en-US" altLang="ko-KR" sz="3600" dirty="0" smtClean="0">
                <a:solidFill>
                  <a:schemeClr val="bg1"/>
                </a:solidFill>
                <a:ea typeface="HY견고딕" pitchFamily="18" charset="-127"/>
              </a:rPr>
              <a:t>LAYOUT</a:t>
            </a:r>
            <a:endParaRPr lang="ko-KR" altLang="en-US" sz="3600" dirty="0">
              <a:solidFill>
                <a:schemeClr val="bg1"/>
              </a:solidFill>
              <a:ea typeface="HY견고딕" pitchFamily="18" charset="-127"/>
            </a:endParaRPr>
          </a:p>
        </p:txBody>
      </p:sp>
      <p:sp>
        <p:nvSpPr>
          <p:cNvPr id="6" name="텍스트 개체 틀 111"/>
          <p:cNvSpPr txBox="1">
            <a:spLocks/>
          </p:cNvSpPr>
          <p:nvPr/>
        </p:nvSpPr>
        <p:spPr>
          <a:xfrm>
            <a:off x="2483768" y="3429000"/>
            <a:ext cx="345638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solidFill>
                  <a:schemeClr val="bg1"/>
                </a:solidFill>
              </a:rPr>
              <a:t>This </a:t>
            </a:r>
            <a:r>
              <a:rPr lang="en-US" altLang="ko-KR" sz="1200" dirty="0">
                <a:solidFill>
                  <a:schemeClr val="bg1"/>
                </a:solidFill>
              </a:rPr>
              <a:t>text can be replaced with your own text. 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1872000" cy="14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7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925035"/>
              </p:ext>
            </p:extLst>
          </p:nvPr>
        </p:nvGraphicFramePr>
        <p:xfrm>
          <a:off x="395536" y="2054854"/>
          <a:ext cx="8287073" cy="1734185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296144"/>
                <a:gridCol w="1152128"/>
                <a:gridCol w="1584176"/>
                <a:gridCol w="3024336"/>
                <a:gridCol w="1230289"/>
              </a:tblGrid>
              <a:tr h="345839">
                <a:tc>
                  <a:txBody>
                    <a:bodyPr/>
                    <a:lstStyle/>
                    <a:p>
                      <a:r>
                        <a:rPr lang="en-US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A</a:t>
                      </a:r>
                      <a:endParaRPr lang="en-JM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B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C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D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E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</a:tr>
              <a:tr h="301815">
                <a:tc>
                  <a:txBody>
                    <a:bodyPr/>
                    <a:lstStyle/>
                    <a:p>
                      <a:r>
                        <a:rPr lang="en-US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2177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</a:tr>
              <a:tr h="362177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2177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707514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Oval 10"/>
          <p:cNvSpPr/>
          <p:nvPr/>
        </p:nvSpPr>
        <p:spPr>
          <a:xfrm>
            <a:off x="402617" y="1771820"/>
            <a:ext cx="196243" cy="196243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  <p:graphicFrame>
        <p:nvGraphicFramePr>
          <p:cNvPr id="9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078880"/>
              </p:ext>
            </p:extLst>
          </p:nvPr>
        </p:nvGraphicFramePr>
        <p:xfrm>
          <a:off x="395536" y="4386311"/>
          <a:ext cx="8287072" cy="1300578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080120"/>
                <a:gridCol w="1512168"/>
                <a:gridCol w="1440160"/>
                <a:gridCol w="1440160"/>
                <a:gridCol w="1296144"/>
                <a:gridCol w="1518320"/>
              </a:tblGrid>
              <a:tr h="326716"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A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B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C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D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E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</a:t>
                      </a:r>
                      <a:r>
                        <a:rPr lang="en-US" altLang="ko-KR" sz="1400" b="0" spc="0" baseline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 F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70000"/>
                      </a:srgbClr>
                    </a:solidFill>
                  </a:tcPr>
                </a:tc>
              </a:tr>
              <a:tr h="285126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1A4">
                        <a:alpha val="10000"/>
                      </a:srgb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1560" y="405313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Here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2617" y="4117441"/>
            <a:ext cx="196243" cy="196243"/>
          </a:xfrm>
          <a:prstGeom prst="ellipse">
            <a:avLst/>
          </a:prstGeom>
          <a:solidFill>
            <a:srgbClr val="45C1A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7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181237"/>
              </p:ext>
            </p:extLst>
          </p:nvPr>
        </p:nvGraphicFramePr>
        <p:xfrm>
          <a:off x="395536" y="1949746"/>
          <a:ext cx="8287075" cy="358472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7415"/>
                <a:gridCol w="1657415"/>
                <a:gridCol w="1657415"/>
                <a:gridCol w="1657415"/>
                <a:gridCol w="1657415"/>
              </a:tblGrid>
              <a:tr h="456234">
                <a:tc>
                  <a:txBody>
                    <a:bodyPr/>
                    <a:lstStyle/>
                    <a:p>
                      <a:pPr algn="ctr"/>
                      <a:r>
                        <a:rPr lang="en-JM" sz="1400" b="1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ebas Neue" pitchFamily="34" charset="0"/>
                        </a:rPr>
                        <a:t>Tittle A</a:t>
                      </a:r>
                      <a:endParaRPr lang="en-JM" sz="1400" b="1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ebas Neu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ebas Neue" pitchFamily="34" charset="0"/>
                        </a:rPr>
                        <a:t>Tittle B</a:t>
                      </a:r>
                      <a:endParaRPr lang="en-JM" altLang="ko-KR" sz="1400" b="1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ebas Neu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ebas Neue" pitchFamily="34" charset="0"/>
                        </a:rPr>
                        <a:t>Tittle C</a:t>
                      </a:r>
                      <a:endParaRPr lang="en-JM" altLang="ko-KR" sz="1400" b="1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ebas Neu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ebas Neue" pitchFamily="34" charset="0"/>
                        </a:rPr>
                        <a:t>Tittle D</a:t>
                      </a:r>
                      <a:endParaRPr lang="en-JM" altLang="ko-KR" sz="1400" b="1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ebas Neu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ebas Neue" pitchFamily="34" charset="0"/>
                        </a:rPr>
                        <a:t>Tittle E</a:t>
                      </a:r>
                      <a:endParaRPr lang="en-JM" altLang="ko-KR" sz="1400" b="1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ebas Neue" pitchFamily="34" charset="0"/>
                      </a:endParaRPr>
                    </a:p>
                  </a:txBody>
                  <a:tcPr anchor="ctr"/>
                </a:tc>
              </a:tr>
              <a:tr h="53102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5C1A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5C1A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5C1A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5C1A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5C1A4">
                        <a:alpha val="20000"/>
                      </a:srgbClr>
                    </a:solidFill>
                  </a:tcPr>
                </a:tc>
              </a:tr>
              <a:tr h="637224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/>
                </a:tc>
              </a:tr>
              <a:tr h="637224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B9D53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solidFill>
                      <a:srgbClr val="B9D53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B9D53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solidFill>
                      <a:srgbClr val="B9D53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B9D533">
                        <a:alpha val="20000"/>
                      </a:srgbClr>
                    </a:solidFill>
                  </a:tcPr>
                </a:tc>
              </a:tr>
              <a:tr h="637224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/>
                </a:tc>
              </a:tr>
              <a:tr h="668559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  <a:endParaRPr lang="en-JM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6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6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962316"/>
              </p:ext>
            </p:extLst>
          </p:nvPr>
        </p:nvGraphicFramePr>
        <p:xfrm>
          <a:off x="395536" y="2064470"/>
          <a:ext cx="8287074" cy="2669182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381179"/>
                <a:gridCol w="1381179"/>
                <a:gridCol w="1381179"/>
                <a:gridCol w="1381179"/>
                <a:gridCol w="1381179"/>
                <a:gridCol w="1381179"/>
              </a:tblGrid>
              <a:tr h="326716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A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B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C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E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F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Bebas Neu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70000"/>
                      </a:srgbClr>
                    </a:solidFill>
                  </a:tcPr>
                </a:tc>
              </a:tr>
              <a:tr h="285126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42151"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  <a:endParaRPr lang="en-US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  <a:endParaRPr lang="en-US" altLang="ko-KR" sz="13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8670" y="5181033"/>
            <a:ext cx="83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text can be replaced with your own text. This text can be replaced with your own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408669" y="5037706"/>
            <a:ext cx="8240031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02617" y="5759545"/>
            <a:ext cx="8240031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1720214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TITTLE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Oval 10"/>
          <p:cNvSpPr/>
          <p:nvPr/>
        </p:nvSpPr>
        <p:spPr>
          <a:xfrm>
            <a:off x="402617" y="1771820"/>
            <a:ext cx="196243" cy="196243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graphicFrame>
        <p:nvGraphicFramePr>
          <p:cNvPr id="18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542368"/>
              </p:ext>
            </p:extLst>
          </p:nvPr>
        </p:nvGraphicFramePr>
        <p:xfrm>
          <a:off x="395536" y="2169136"/>
          <a:ext cx="8247110" cy="266918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515957"/>
                <a:gridCol w="4236571"/>
                <a:gridCol w="2088232"/>
                <a:gridCol w="720080"/>
                <a:gridCol w="686270"/>
              </a:tblGrid>
              <a:tr h="326716">
                <a:tc>
                  <a:txBody>
                    <a:bodyPr/>
                    <a:lstStyle/>
                    <a:p>
                      <a:pPr algn="ctr"/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533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A TITTLE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533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B TITTLE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533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533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D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533">
                        <a:alpha val="70000"/>
                      </a:srgbClr>
                    </a:solidFill>
                  </a:tcPr>
                </a:tc>
              </a:tr>
              <a:tr h="285126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altLang="ko-KR" sz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altLang="ko-KR" sz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151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9D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altLang="ko-KR" sz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9D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9D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9D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B9D53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9D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08670" y="5253041"/>
            <a:ext cx="83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simply impress your audience and add a unique zing and appeal to your Reports and Presentations with our Templates. This text can be replaced with your own text. This text can be replaced with your own text.</a:t>
            </a:r>
          </a:p>
        </p:txBody>
      </p:sp>
      <p:sp>
        <p:nvSpPr>
          <p:cNvPr id="20" name="자유형 19"/>
          <p:cNvSpPr/>
          <p:nvPr/>
        </p:nvSpPr>
        <p:spPr>
          <a:xfrm flipV="1">
            <a:off x="408669" y="5109714"/>
            <a:ext cx="8240031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02617" y="5831553"/>
            <a:ext cx="8240031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11560" y="179222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TITTLE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Oval 10"/>
          <p:cNvSpPr/>
          <p:nvPr/>
        </p:nvSpPr>
        <p:spPr>
          <a:xfrm>
            <a:off x="402617" y="1843828"/>
            <a:ext cx="196243" cy="196243"/>
          </a:xfrm>
          <a:prstGeom prst="ellipse">
            <a:avLst/>
          </a:prstGeom>
          <a:solidFill>
            <a:srgbClr val="B9D53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4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dirty="0"/>
              <a:t>PICTOGRAM</a:t>
            </a:r>
            <a:r>
              <a:rPr lang="ko-KR" altLang="en-US" sz="3600" dirty="0"/>
              <a:t> </a:t>
            </a:r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</a:rPr>
              <a:t>PNG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84" y="4845706"/>
            <a:ext cx="803810" cy="1103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5766" y="4845706"/>
            <a:ext cx="803810" cy="1103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03948" y="4845706"/>
            <a:ext cx="803810" cy="1103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0312" y="4845706"/>
            <a:ext cx="803810" cy="110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2130" y="4845706"/>
            <a:ext cx="803810" cy="110357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27" y="1276833"/>
            <a:ext cx="1065292" cy="33347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887" y="1276833"/>
            <a:ext cx="1065292" cy="33347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96" y="1294200"/>
            <a:ext cx="1049037" cy="32838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6" y="1276833"/>
            <a:ext cx="1065292" cy="333471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6" y="1268760"/>
            <a:ext cx="1057165" cy="33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TEAM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>
          <a:ln>
            <a:solidFill>
              <a:schemeClr val="bg1">
                <a:lumMod val="85000"/>
                <a:alpha val="68000"/>
              </a:schemeClr>
            </a:solidFill>
            <a:prstDash val="sysDot"/>
          </a:ln>
        </p:spPr>
        <p:txBody>
          <a:bodyPr/>
          <a:lstStyle/>
          <a:p>
            <a:r>
              <a:rPr lang="en-US" altLang="ko-KR" dirty="0" smtClean="0"/>
              <a:t>MARKETING</a:t>
            </a:r>
            <a:endParaRPr lang="en-US" altLang="ko-KR" dirty="0"/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>
          <a:ln>
            <a:solidFill>
              <a:schemeClr val="bg1">
                <a:lumMod val="85000"/>
                <a:alpha val="68000"/>
              </a:schemeClr>
            </a:solidFill>
            <a:prstDash val="sysDot"/>
          </a:ln>
        </p:spPr>
        <p:txBody>
          <a:bodyPr/>
          <a:lstStyle/>
          <a:p>
            <a:r>
              <a:rPr lang="en-US" altLang="ko-KR" dirty="0" smtClean="0"/>
              <a:t>SOCIAL MEDIA</a:t>
            </a:r>
            <a:endParaRPr lang="en-US" altLang="ko-KR" dirty="0"/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2"/>
          </p:nvPr>
        </p:nvSpPr>
        <p:spPr>
          <a:ln>
            <a:solidFill>
              <a:schemeClr val="bg1">
                <a:lumMod val="85000"/>
                <a:alpha val="68000"/>
              </a:schemeClr>
            </a:solidFill>
            <a:prstDash val="sysDot"/>
          </a:ln>
        </p:spPr>
        <p:txBody>
          <a:bodyPr/>
          <a:lstStyle/>
          <a:p>
            <a:r>
              <a:rPr lang="en-US" altLang="ko-KR" dirty="0" smtClean="0"/>
              <a:t>HR HEAD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Text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24"/>
          </p:nvPr>
        </p:nvSpPr>
        <p:spPr>
          <a:ln>
            <a:solidFill>
              <a:schemeClr val="bg1">
                <a:lumMod val="85000"/>
                <a:alpha val="68000"/>
              </a:schemeClr>
            </a:solidFill>
            <a:prstDash val="sysDot"/>
          </a:ln>
        </p:spPr>
        <p:txBody>
          <a:bodyPr/>
          <a:lstStyle/>
          <a:p>
            <a:r>
              <a:rPr lang="en-US" altLang="ko-KR" dirty="0" smtClean="0"/>
              <a:t>PRODUCTION</a:t>
            </a:r>
            <a:endParaRPr lang="en-US" altLang="ko-KR" dirty="0"/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26"/>
          </p:nvPr>
        </p:nvSpPr>
        <p:spPr>
          <a:xfrm>
            <a:off x="3830148" y="1772816"/>
            <a:ext cx="1512168" cy="648072"/>
          </a:xfrm>
        </p:spPr>
        <p:txBody>
          <a:bodyPr/>
          <a:lstStyle/>
          <a:p>
            <a:r>
              <a:rPr lang="en-US" altLang="ko-KR" sz="1600" dirty="0" smtClean="0"/>
              <a:t>CEO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23850" y="1124745"/>
            <a:ext cx="8424863" cy="504055"/>
          </a:xfrm>
        </p:spPr>
        <p:txBody>
          <a:bodyPr/>
          <a:lstStyle/>
          <a:p>
            <a:r>
              <a:rPr lang="en-US" altLang="ko-KR" dirty="0" smtClean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b="28179"/>
          <a:stretch/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b="28179"/>
          <a:stretch/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t="328" r="-778" b="28150"/>
          <a:stretch/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28150"/>
          <a:stretch/>
        </p:blipFill>
        <p:spPr/>
      </p:pic>
    </p:spTree>
    <p:extLst>
      <p:ext uri="{BB962C8B-B14F-4D97-AF65-F5344CB8AC3E}">
        <p14:creationId xmlns:p14="http://schemas.microsoft.com/office/powerpoint/2010/main" val="10173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ko-KR" dirty="0" smtClean="0"/>
              <a:t>Insert 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419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Your 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80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 CODE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30084" y="2348880"/>
            <a:ext cx="1174643" cy="1031439"/>
          </a:xfrm>
          <a:prstGeom prst="roundRect">
            <a:avLst/>
          </a:prstGeom>
          <a:solidFill>
            <a:srgbClr val="0E7FB7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49624" y="2352462"/>
            <a:ext cx="1174643" cy="1031439"/>
          </a:xfrm>
          <a:prstGeom prst="roundRect">
            <a:avLst/>
          </a:prstGeom>
          <a:solidFill>
            <a:srgbClr val="4BACC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54420" y="2358211"/>
            <a:ext cx="1174643" cy="1031439"/>
          </a:xfrm>
          <a:prstGeom prst="roundRect">
            <a:avLst/>
          </a:prstGeom>
          <a:solidFill>
            <a:srgbClr val="45C1A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3960" y="2361793"/>
            <a:ext cx="1174643" cy="1031439"/>
          </a:xfrm>
          <a:prstGeom prst="roundRect">
            <a:avLst/>
          </a:prstGeom>
          <a:solidFill>
            <a:srgbClr val="B9D53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97692" y="344806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185</a:t>
            </a:r>
          </a:p>
          <a:p>
            <a:r>
              <a:rPr lang="en-US" altLang="ko-KR" dirty="0" smtClean="0"/>
              <a:t>G : 213</a:t>
            </a:r>
          </a:p>
          <a:p>
            <a:r>
              <a:rPr lang="en-US" altLang="ko-KR" dirty="0" smtClean="0"/>
              <a:t>B : 51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8973" y="3445023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69</a:t>
            </a:r>
          </a:p>
          <a:p>
            <a:r>
              <a:rPr lang="en-US" altLang="ko-KR" dirty="0" smtClean="0"/>
              <a:t>G : 193</a:t>
            </a:r>
          </a:p>
          <a:p>
            <a:r>
              <a:rPr lang="en-US" altLang="ko-KR" dirty="0" smtClean="0"/>
              <a:t>B : 164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80254" y="3441982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75</a:t>
            </a:r>
          </a:p>
          <a:p>
            <a:r>
              <a:rPr lang="en-US" altLang="ko-KR" dirty="0" smtClean="0"/>
              <a:t>G : 172</a:t>
            </a:r>
          </a:p>
          <a:p>
            <a:r>
              <a:rPr lang="en-US" altLang="ko-KR" dirty="0" smtClean="0"/>
              <a:t>B : 198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9763" y="3438941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14</a:t>
            </a:r>
          </a:p>
          <a:p>
            <a:r>
              <a:rPr lang="en-US" altLang="ko-KR" dirty="0" smtClean="0"/>
              <a:t>G : 127</a:t>
            </a:r>
          </a:p>
          <a:p>
            <a:r>
              <a:rPr lang="en-US" altLang="ko-KR" dirty="0" smtClean="0"/>
              <a:t>B : 183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08643" y="2382412"/>
            <a:ext cx="1174643" cy="1031439"/>
          </a:xfrm>
          <a:prstGeom prst="roundRect">
            <a:avLst/>
          </a:prstGeom>
          <a:solidFill>
            <a:srgbClr val="8064A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32375" y="3468683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128</a:t>
            </a:r>
          </a:p>
          <a:p>
            <a:r>
              <a:rPr lang="en-US" altLang="ko-KR" dirty="0" smtClean="0"/>
              <a:t>G : 100</a:t>
            </a:r>
          </a:p>
          <a:p>
            <a:r>
              <a:rPr lang="en-US" altLang="ko-KR" dirty="0" smtClean="0"/>
              <a:t>B : 162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4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AND CONTENTS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2" name="텍스트 개체 틀 1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CONTENTS HERE</a:t>
            </a:r>
            <a:endParaRPr lang="ko-KR" altLang="en-US" dirty="0"/>
          </a:p>
        </p:txBody>
      </p:sp>
      <p:sp>
        <p:nvSpPr>
          <p:cNvPr id="101" name="내용 개체 틀 100"/>
          <p:cNvSpPr>
            <a:spLocks noGrp="1"/>
          </p:cNvSpPr>
          <p:nvPr>
            <p:ph sz="quarter" idx="18"/>
          </p:nvPr>
        </p:nvSpPr>
        <p:spPr>
          <a:xfrm>
            <a:off x="2163078" y="2376994"/>
            <a:ext cx="2304256" cy="1196022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</a:t>
            </a:r>
            <a:r>
              <a:rPr lang="en-US" altLang="ko-KR" dirty="0" smtClean="0"/>
              <a:t>your Reports </a:t>
            </a:r>
            <a:r>
              <a:rPr lang="en-US" altLang="ko-KR" dirty="0"/>
              <a:t>and Presentations </a:t>
            </a:r>
            <a:endParaRPr lang="en-US" altLang="ko-KR" dirty="0" smtClean="0"/>
          </a:p>
          <a:p>
            <a:r>
              <a:rPr lang="en-US" altLang="ko-KR" dirty="0" smtClean="0"/>
              <a:t>with </a:t>
            </a:r>
            <a:r>
              <a:rPr lang="en-US" altLang="ko-KR" dirty="0"/>
              <a:t>our Templates.</a:t>
            </a:r>
            <a:endParaRPr lang="ko-KR" altLang="en-US" dirty="0"/>
          </a:p>
        </p:txBody>
      </p:sp>
      <p:sp>
        <p:nvSpPr>
          <p:cNvPr id="120" name="텍스트 개체 틀 1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108" name="내용 개체 틀 107"/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125" name="텍스트 개체 틀 1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r>
              <a:rPr lang="en-US" altLang="ko-KR" dirty="0"/>
              <a:t> HERE</a:t>
            </a:r>
            <a:endParaRPr lang="ko-KR" altLang="en-US" dirty="0"/>
          </a:p>
        </p:txBody>
      </p:sp>
      <p:sp>
        <p:nvSpPr>
          <p:cNvPr id="126" name="텍스트 개체 틀 125"/>
          <p:cNvSpPr>
            <a:spLocks noGrp="1"/>
          </p:cNvSpPr>
          <p:nvPr>
            <p:ph type="body" sz="quarter" idx="30"/>
          </p:nvPr>
        </p:nvSpPr>
        <p:spPr>
          <a:xfrm>
            <a:off x="6432777" y="2346813"/>
            <a:ext cx="2315687" cy="1226203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</a:t>
            </a:r>
          </a:p>
          <a:p>
            <a:r>
              <a:rPr lang="en-US" altLang="ko-KR" dirty="0"/>
              <a:t>with our Templates.</a:t>
            </a:r>
            <a:endParaRPr lang="ko-KR" altLang="en-US" dirty="0"/>
          </a:p>
        </p:txBody>
      </p:sp>
      <p:sp>
        <p:nvSpPr>
          <p:cNvPr id="127" name="텍스트 개체 틀 126"/>
          <p:cNvSpPr>
            <a:spLocks noGrp="1"/>
          </p:cNvSpPr>
          <p:nvPr>
            <p:ph type="body" sz="quarter" idx="31"/>
          </p:nvPr>
        </p:nvSpPr>
        <p:spPr>
          <a:xfrm>
            <a:off x="6444208" y="4353697"/>
            <a:ext cx="2304801" cy="1163535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</a:t>
            </a:r>
          </a:p>
          <a:p>
            <a:r>
              <a:rPr lang="en-US" altLang="ko-KR" dirty="0"/>
              <a:t>with our Templates.</a:t>
            </a:r>
            <a:endParaRPr lang="ko-KR" altLang="en-US" dirty="0"/>
          </a:p>
        </p:txBody>
      </p:sp>
      <p:sp>
        <p:nvSpPr>
          <p:cNvPr id="128" name="텍스트 개체 틀 127"/>
          <p:cNvSpPr>
            <a:spLocks noGrp="1"/>
          </p:cNvSpPr>
          <p:nvPr>
            <p:ph type="body" sz="quarter" idx="32"/>
          </p:nvPr>
        </p:nvSpPr>
        <p:spPr>
          <a:xfrm>
            <a:off x="2158339" y="4364583"/>
            <a:ext cx="2326575" cy="1152649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</a:t>
            </a:r>
          </a:p>
          <a:p>
            <a:r>
              <a:rPr lang="en-US" altLang="ko-KR" dirty="0"/>
              <a:t>with our Templates.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3" t="28829" r="30273" b="26323"/>
          <a:stretch/>
        </p:blipFill>
        <p:spPr/>
      </p:pic>
      <p:pic>
        <p:nvPicPr>
          <p:cNvPr id="12" name="그림 개체 틀 11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4393" r="39323" b="12834"/>
          <a:stretch/>
        </p:blipFill>
        <p:spPr/>
      </p:pic>
      <p:pic>
        <p:nvPicPr>
          <p:cNvPr id="11" name="그림 개체 틀 10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1" t="30544" r="24336" b="11651"/>
          <a:stretch/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8799" r="52639" b="20706"/>
          <a:stretch/>
        </p:blipFill>
        <p:spPr/>
      </p:pic>
    </p:spTree>
    <p:extLst>
      <p:ext uri="{BB962C8B-B14F-4D97-AF65-F5344CB8AC3E}">
        <p14:creationId xmlns:p14="http://schemas.microsoft.com/office/powerpoint/2010/main" val="255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AND CONTENTS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b="22007"/>
          <a:stretch/>
        </p:blipFill>
        <p:spPr/>
      </p:pic>
      <p:pic>
        <p:nvPicPr>
          <p:cNvPr id="14" name="그림 개체 틀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1" t="23541" r="13881" b="23624"/>
          <a:stretch/>
        </p:blipFill>
        <p:spPr/>
      </p:pic>
      <p:pic>
        <p:nvPicPr>
          <p:cNvPr id="13" name="그림 개체 틀 1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3" b="2415"/>
          <a:stretch/>
        </p:blipFill>
        <p:spPr/>
      </p:pic>
      <p:pic>
        <p:nvPicPr>
          <p:cNvPr id="9" name="그림 개체 틀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088" r="32197" b="23804"/>
          <a:stretch/>
        </p:blipFill>
        <p:spPr/>
      </p:pic>
      <p:pic>
        <p:nvPicPr>
          <p:cNvPr id="11" name="그림 개체 틀 10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1599"/>
          <a:stretch>
            <a:fillRect/>
          </a:stretch>
        </p:blipFill>
        <p:spPr/>
      </p:pic>
      <p:pic>
        <p:nvPicPr>
          <p:cNvPr id="20" name="그림 개체 틀 19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3" r="14717" b="30165"/>
          <a:stretch/>
        </p:blipFill>
        <p:spPr/>
      </p:pic>
    </p:spTree>
    <p:extLst>
      <p:ext uri="{BB962C8B-B14F-4D97-AF65-F5344CB8AC3E}">
        <p14:creationId xmlns:p14="http://schemas.microsoft.com/office/powerpoint/2010/main" val="8064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AND CONTENTS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solidFill>
            <a:srgbClr val="4BACC6">
              <a:alpha val="80000"/>
            </a:srgbClr>
          </a:solidFill>
        </p:spPr>
        <p:txBody>
          <a:bodyPr/>
          <a:lstStyle/>
          <a:p>
            <a:r>
              <a:rPr lang="en-US" altLang="ko-KR" sz="1400" dirty="0"/>
              <a:t>CONTENTS HERE</a:t>
            </a:r>
            <a:endParaRPr lang="ko-KR" altLang="en-US" sz="1400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solidFill>
            <a:srgbClr val="45C1A4">
              <a:alpha val="80000"/>
            </a:srgbClr>
          </a:solidFill>
        </p:spPr>
        <p:txBody>
          <a:bodyPr/>
          <a:lstStyle/>
          <a:p>
            <a:r>
              <a:rPr lang="en-US" altLang="ko-KR" sz="1400" dirty="0"/>
              <a:t>CONTENTS HERE</a:t>
            </a:r>
            <a:endParaRPr lang="ko-KR" altLang="en-US" sz="14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solidFill>
            <a:srgbClr val="B9D533">
              <a:alpha val="80000"/>
            </a:srgbClr>
          </a:solidFill>
        </p:spPr>
        <p:txBody>
          <a:bodyPr/>
          <a:lstStyle/>
          <a:p>
            <a:r>
              <a:rPr lang="en-US" altLang="ko-KR" sz="1400" dirty="0"/>
              <a:t>CONTENTS HERE</a:t>
            </a:r>
            <a:endParaRPr lang="ko-KR" altLang="en-US" sz="1400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2"/>
          </p:nvPr>
        </p:nvSpPr>
        <p:spPr>
          <a:xfrm>
            <a:off x="442913" y="4401820"/>
            <a:ext cx="2472903" cy="1226770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</a:t>
            </a:r>
            <a:r>
              <a:rPr lang="en-US" altLang="ko-KR" dirty="0" smtClean="0"/>
              <a:t>with our Templates.</a:t>
            </a:r>
          </a:p>
          <a:p>
            <a:r>
              <a:rPr lang="en-US" altLang="ko-KR" dirty="0"/>
              <a:t>Easy to change colors, photos and Text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altLang="ko-KR" dirty="0" smtClean="0"/>
              <a:t>CONTENTS TITTLE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24"/>
          </p:nvPr>
        </p:nvSpPr>
        <p:spPr>
          <a:xfrm>
            <a:off x="3395241" y="4399184"/>
            <a:ext cx="2472903" cy="1226770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with our Templates.</a:t>
            </a:r>
          </a:p>
          <a:p>
            <a:r>
              <a:rPr lang="en-US" altLang="ko-KR" dirty="0"/>
              <a:t>Easy to change colors, photos and Text.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US" altLang="ko-KR" dirty="0"/>
              <a:t>CONTENTS </a:t>
            </a:r>
            <a:r>
              <a:rPr lang="en-US" altLang="ko-KR" dirty="0" smtClean="0"/>
              <a:t>TITTLE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26"/>
          </p:nvPr>
        </p:nvSpPr>
        <p:spPr>
          <a:xfrm>
            <a:off x="6360269" y="4396548"/>
            <a:ext cx="2460203" cy="1226770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with our Templates.</a:t>
            </a:r>
          </a:p>
          <a:p>
            <a:r>
              <a:rPr lang="en-US" altLang="ko-KR" dirty="0"/>
              <a:t>Easy to change colors, photos and Text.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 altLang="ko-KR" dirty="0"/>
              <a:t>CONTENTS </a:t>
            </a:r>
            <a:r>
              <a:rPr lang="en-US" altLang="ko-KR" dirty="0" smtClean="0"/>
              <a:t>TITTLE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4" t="20262" r="12097" b="20702"/>
          <a:stretch/>
        </p:blipFill>
        <p:spPr/>
      </p:pic>
      <p:pic>
        <p:nvPicPr>
          <p:cNvPr id="18" name="그림 개체 틀 1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448"/>
          <a:stretch>
            <a:fillRect/>
          </a:stretch>
        </p:blipFill>
        <p:spPr/>
      </p:pic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417" r="5102" b="12301"/>
          <a:stretch/>
        </p:blipFill>
        <p:spPr/>
      </p:pic>
    </p:spTree>
    <p:extLst>
      <p:ext uri="{BB962C8B-B14F-4D97-AF65-F5344CB8AC3E}">
        <p14:creationId xmlns:p14="http://schemas.microsoft.com/office/powerpoint/2010/main" val="38124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AND CONTENTS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LAYOUT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22"/>
          </p:nvPr>
        </p:nvSpPr>
        <p:spPr>
          <a:xfrm>
            <a:off x="323528" y="4794516"/>
            <a:ext cx="2448272" cy="1010748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24"/>
          </p:nvPr>
        </p:nvSpPr>
        <p:spPr>
          <a:xfrm>
            <a:off x="3419872" y="4791880"/>
            <a:ext cx="2448272" cy="1013384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with our Templates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26"/>
          </p:nvPr>
        </p:nvSpPr>
        <p:spPr>
          <a:xfrm>
            <a:off x="6372200" y="4789244"/>
            <a:ext cx="2448272" cy="1016020"/>
          </a:xfrm>
        </p:spPr>
        <p:txBody>
          <a:bodyPr/>
          <a:lstStyle/>
          <a:p>
            <a:r>
              <a:rPr lang="en-US" altLang="ko-KR" dirty="0"/>
              <a:t>You can simply impress your audience and add a unique zing and appeal to your Reports and Presentations with our Templates.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25"/>
          </p:nvPr>
        </p:nvSpPr>
        <p:spPr>
          <a:xfrm>
            <a:off x="3531591" y="4434476"/>
            <a:ext cx="2205237" cy="357404"/>
          </a:xfrm>
        </p:spPr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28"/>
          </p:nvPr>
        </p:nvSpPr>
        <p:spPr>
          <a:xfrm>
            <a:off x="6516512" y="4431840"/>
            <a:ext cx="2205237" cy="357404"/>
          </a:xfrm>
        </p:spPr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3"/>
          </p:nvPr>
        </p:nvSpPr>
        <p:spPr>
          <a:xfrm>
            <a:off x="422547" y="4437112"/>
            <a:ext cx="2205237" cy="357404"/>
          </a:xfrm>
        </p:spPr>
        <p:txBody>
          <a:bodyPr/>
          <a:lstStyle/>
          <a:p>
            <a:r>
              <a:rPr lang="en-US" altLang="ko-KR" dirty="0"/>
              <a:t>CONTENTS HERE</a:t>
            </a:r>
            <a:endParaRPr lang="ko-KR" alt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6626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t="-458" r="21212" b="458"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-458" r="23945" b="458"/>
          <a:stretch/>
        </p:blipFill>
        <p:spPr/>
      </p:pic>
    </p:spTree>
    <p:extLst>
      <p:ext uri="{BB962C8B-B14F-4D97-AF65-F5344CB8AC3E}">
        <p14:creationId xmlns:p14="http://schemas.microsoft.com/office/powerpoint/2010/main" val="11909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5C1A4">
            <a:alpha val="80000"/>
          </a:srgbClr>
        </a:solidFill>
        <a:ln w="12700">
          <a:solidFill>
            <a:schemeClr val="bg1"/>
          </a:solidFill>
        </a:ln>
      </a:spPr>
      <a:bodyPr rtlCol="0" anchor="ctr"/>
      <a:lstStyle>
        <a:defPPr algn="ctr">
          <a:defRPr>
            <a:solidFill>
              <a:srgbClr val="0070C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-Arial">
      <a:majorFont>
        <a:latin typeface="HY견고딕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Arial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맑은고딕-Arial">
    <a:majorFont>
      <a:latin typeface="HY견고딕"/>
      <a:ea typeface="HY견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52041</TotalTime>
  <Words>4783</Words>
  <Application>Microsoft Office PowerPoint</Application>
  <PresentationFormat>On-screen Show (4:3)</PresentationFormat>
  <Paragraphs>758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Cover_End_ Slide Master</vt:lpstr>
      <vt:lpstr>Contents Master Slide </vt:lpstr>
      <vt:lpstr>Section Break Slide Master</vt:lpstr>
      <vt:lpstr>SIMPLE PRESENTATION</vt:lpstr>
      <vt:lpstr>PowerPoint Presentation</vt:lpstr>
      <vt:lpstr>PowerPoint Presentation</vt:lpstr>
      <vt:lpstr>TIMELINE LAYOUT</vt:lpstr>
      <vt:lpstr>OUR TEAM LAYOUT</vt:lpstr>
      <vt:lpstr>IMAGE AND CONTENTS LAYOUT</vt:lpstr>
      <vt:lpstr>IMAGE AND CONTENTS LAYOUT</vt:lpstr>
      <vt:lpstr>IMAGE AND CONTENTS LAYOUT</vt:lpstr>
      <vt:lpstr>IMAGE AND CONTENTS LAYOUT</vt:lpstr>
      <vt:lpstr>SINGLE IMAGE LAYOUT</vt:lpstr>
      <vt:lpstr>SINGLE IMAGE LAYOUT</vt:lpstr>
      <vt:lpstr>SINGLE IMAGE LAYOUT</vt:lpstr>
      <vt:lpstr>CONTACT US LAYOUT</vt:lpstr>
      <vt:lpstr>IMAC LAYOUT</vt:lpstr>
      <vt:lpstr>IMAC LAYOUT</vt:lpstr>
      <vt:lpstr>IPHONE LAYOUT</vt:lpstr>
      <vt:lpstr>LAPTOP LAYOUT</vt:lpstr>
      <vt:lpstr>IPAD TABLET LAYOUT</vt:lpstr>
      <vt:lpstr>PowerPoint Presentation</vt:lpstr>
      <vt:lpstr>INFOGRAPHIC LAYOUT_LISTING</vt:lpstr>
      <vt:lpstr>INFOGRAPHIC LAYOUT_TIMELINE</vt:lpstr>
      <vt:lpstr>INFOGRAPHIC LAYOUT_AGENDA</vt:lpstr>
      <vt:lpstr>INFOGRAPHIC LAYOUT_STAIRS</vt:lpstr>
      <vt:lpstr>INFOGRAPHIC LAYOUT_ORG</vt:lpstr>
      <vt:lpstr>INFOGRAPHIC LAYOUT_TIMELINE</vt:lpstr>
      <vt:lpstr>INFOGRAPHIC LAYOUT_PROCESS</vt:lpstr>
      <vt:lpstr>INFOGRAPHIC LAYOUT</vt:lpstr>
      <vt:lpstr>INFOGRAPHIC LAYOUT</vt:lpstr>
      <vt:lpstr>INFOGRAPHIC LAYOUT</vt:lpstr>
      <vt:lpstr>INFOGRAPHIC LAYOUT</vt:lpstr>
      <vt:lpstr>PowerPoint Presentation</vt:lpstr>
      <vt:lpstr>TWO COLUMN LAYOUT</vt:lpstr>
      <vt:lpstr>THREE COLUMN LAYOUT</vt:lpstr>
      <vt:lpstr>FOUR COLUMN LAYOUT</vt:lpstr>
      <vt:lpstr>SWOT LAYOUT</vt:lpstr>
      <vt:lpstr>PowerPoint Presentation</vt:lpstr>
      <vt:lpstr>CHART LAYOUT</vt:lpstr>
      <vt:lpstr>CHART LAYOUT</vt:lpstr>
      <vt:lpstr>CHART LAYOUT</vt:lpstr>
      <vt:lpstr>CHART LAYOUT</vt:lpstr>
      <vt:lpstr>CHART LAYOUT</vt:lpstr>
      <vt:lpstr>CHART LAYOUT</vt:lpstr>
      <vt:lpstr>CHART LAYOUT</vt:lpstr>
      <vt:lpstr>PowerPoint Presentation</vt:lpstr>
      <vt:lpstr>TABLE LAYOUT</vt:lpstr>
      <vt:lpstr>TABLE LAYOUT</vt:lpstr>
      <vt:lpstr>TABLE LAYOUT</vt:lpstr>
      <vt:lpstr>TABLE LAYOUT</vt:lpstr>
      <vt:lpstr>PICTOGRAM PNG</vt:lpstr>
      <vt:lpstr>Thank You</vt:lpstr>
      <vt:lpstr>PowerPoint Presentation</vt:lpstr>
      <vt:lpstr>COLOR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SIMPLE-POWERPOINT-TEMPLATE</dc:title>
  <dc:creator>bizdesign.net</dc:creator>
  <cp:lastModifiedBy>WIN7</cp:lastModifiedBy>
  <cp:revision>504</cp:revision>
  <dcterms:created xsi:type="dcterms:W3CDTF">2013-05-14T08:29:20Z</dcterms:created>
  <dcterms:modified xsi:type="dcterms:W3CDTF">2015-06-02T21:20:23Z</dcterms:modified>
</cp:coreProperties>
</file>